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5" r:id="rId2"/>
  </p:sldMasterIdLst>
  <p:notesMasterIdLst>
    <p:notesMasterId r:id="rId33"/>
  </p:notesMasterIdLst>
  <p:sldIdLst>
    <p:sldId id="256" r:id="rId3"/>
    <p:sldId id="272" r:id="rId4"/>
    <p:sldId id="324" r:id="rId5"/>
    <p:sldId id="325" r:id="rId6"/>
    <p:sldId id="273" r:id="rId7"/>
    <p:sldId id="257" r:id="rId8"/>
    <p:sldId id="258" r:id="rId9"/>
    <p:sldId id="259" r:id="rId10"/>
    <p:sldId id="299" r:id="rId11"/>
    <p:sldId id="300" r:id="rId12"/>
    <p:sldId id="301" r:id="rId13"/>
    <p:sldId id="260" r:id="rId14"/>
    <p:sldId id="274" r:id="rId15"/>
    <p:sldId id="268" r:id="rId16"/>
    <p:sldId id="266" r:id="rId17"/>
    <p:sldId id="269" r:id="rId18"/>
    <p:sldId id="267" r:id="rId19"/>
    <p:sldId id="270" r:id="rId20"/>
    <p:sldId id="295" r:id="rId21"/>
    <p:sldId id="275" r:id="rId22"/>
    <p:sldId id="271" r:id="rId23"/>
    <p:sldId id="302" r:id="rId24"/>
    <p:sldId id="303" r:id="rId25"/>
    <p:sldId id="304" r:id="rId26"/>
    <p:sldId id="305" r:id="rId27"/>
    <p:sldId id="264" r:id="rId28"/>
    <p:sldId id="306" r:id="rId29"/>
    <p:sldId id="296" r:id="rId30"/>
    <p:sldId id="297" r:id="rId31"/>
    <p:sldId id="298"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Franklin Gothic Medium (En-têtes)"/>
                <a:ea typeface="+mn-ea"/>
                <a:cs typeface="+mn-cs"/>
              </a:defRPr>
            </a:pPr>
            <a:r>
              <a:rPr lang="fr-FR"/>
              <a:t>Profil études des stagiaires FPC 2022-2023</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Franklin Gothic Medium (En-têtes)"/>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833333333333332E-2"/>
          <c:y val="0.17415625000000001"/>
          <c:w val="0.95416666666666672"/>
          <c:h val="0.62618184055118109"/>
        </c:manualLayout>
      </c:layout>
      <c:pie3DChart>
        <c:varyColors val="1"/>
        <c:ser>
          <c:idx val="0"/>
          <c:order val="0"/>
          <c:tx>
            <c:strRef>
              <c:f>'2022-2023'!$B$1</c:f>
              <c:strCache>
                <c:ptCount val="1"/>
                <c:pt idx="0">
                  <c:v>Profil études des stagiaires FPC</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E87-4585-9464-A0CE5DE48F34}"/>
              </c:ext>
            </c:extLst>
          </c:dPt>
          <c:dPt>
            <c:idx val="1"/>
            <c:bubble3D val="0"/>
            <c:spPr>
              <a:solidFill>
                <a:srgbClr val="FF6600"/>
              </a:solidFill>
              <a:ln w="25400">
                <a:solidFill>
                  <a:schemeClr val="lt1"/>
                </a:solidFill>
              </a:ln>
              <a:effectLst/>
              <a:sp3d contourW="25400">
                <a:contourClr>
                  <a:schemeClr val="lt1"/>
                </a:contourClr>
              </a:sp3d>
            </c:spPr>
            <c:extLst>
              <c:ext xmlns:c16="http://schemas.microsoft.com/office/drawing/2014/chart" uri="{C3380CC4-5D6E-409C-BE32-E72D297353CC}">
                <c16:uniqueId val="{00000002-FE87-4585-9464-A0CE5DE48F34}"/>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3-FE87-4585-9464-A0CE5DE48F34}"/>
              </c:ext>
            </c:extLst>
          </c:dPt>
          <c:dPt>
            <c:idx val="3"/>
            <c:bubble3D val="0"/>
            <c:spPr>
              <a:solidFill>
                <a:schemeClr val="accent5">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4-FE87-4585-9464-A0CE5DE48F34}"/>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FE87-4585-9464-A0CE5DE48F34}"/>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F78F-43A2-A94C-BE11518BDE09}"/>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A-3E3D-4530-85CB-5D63D5F476CE}"/>
              </c:ext>
            </c:extLst>
          </c:dPt>
          <c:dLbls>
            <c:dLbl>
              <c:idx val="0"/>
              <c:tx>
                <c:rich>
                  <a:bodyPr/>
                  <a:lstStyle/>
                  <a:p>
                    <a:fld id="{0FDDBCC0-D1FD-4C4D-BA2C-15738142E846}" type="VALUE">
                      <a:rPr lang="en-US" b="1" i="0" baseline="0" smtClean="0"/>
                      <a:pPr/>
                      <a:t>[VALEUR]</a:t>
                    </a:fld>
                    <a:r>
                      <a:rPr lang="en-US" b="1" i="0" baseline="0"/>
                      <a:t> %</a:t>
                    </a: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E87-4585-9464-A0CE5DE48F34}"/>
                </c:ext>
              </c:extLst>
            </c:dLbl>
            <c:dLbl>
              <c:idx val="1"/>
              <c:tx>
                <c:rich>
                  <a:bodyPr/>
                  <a:lstStyle/>
                  <a:p>
                    <a:fld id="{2463D8AB-15E5-4709-9286-48F033EF86EA}" type="VALUE">
                      <a:rPr lang="en-US" smtClean="0"/>
                      <a:pPr/>
                      <a:t>[VALEUR]</a:t>
                    </a:fld>
                    <a:r>
                      <a:rPr lang="en-US"/>
                      <a:t> %</a:t>
                    </a: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E87-4585-9464-A0CE5DE48F34}"/>
                </c:ext>
              </c:extLst>
            </c:dLbl>
            <c:dLbl>
              <c:idx val="2"/>
              <c:tx>
                <c:rich>
                  <a:bodyPr/>
                  <a:lstStyle/>
                  <a:p>
                    <a:fld id="{0C4DD8DC-98A4-4488-8E2F-D958DB299470}" type="VALUE">
                      <a:rPr lang="en-US" b="1" smtClean="0"/>
                      <a:pPr/>
                      <a:t>[VALEUR]</a:t>
                    </a:fld>
                    <a:r>
                      <a:rPr lang="en-US" b="1" dirty="0"/>
                      <a:t> %</a:t>
                    </a: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E87-4585-9464-A0CE5DE48F34}"/>
                </c:ext>
              </c:extLst>
            </c:dLbl>
            <c:dLbl>
              <c:idx val="3"/>
              <c:tx>
                <c:rich>
                  <a:bodyPr/>
                  <a:lstStyle/>
                  <a:p>
                    <a:r>
                      <a:rPr lang="en-US"/>
                      <a:t> </a:t>
                    </a:r>
                    <a:r>
                      <a:rPr lang="en-US" b="1"/>
                      <a:t>10 %</a:t>
                    </a:r>
                    <a:endParaRPr lang="en-US" b="1" dirty="0"/>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4-FE87-4585-9464-A0CE5DE48F34}"/>
                </c:ext>
              </c:extLst>
            </c:dLbl>
            <c:dLbl>
              <c:idx val="4"/>
              <c:tx>
                <c:rich>
                  <a:bodyPr/>
                  <a:lstStyle/>
                  <a:p>
                    <a:fld id="{783D81AF-D009-40C0-8581-6ED7498A79F4}" type="VALUE">
                      <a:rPr lang="en-US" b="1" smtClean="0"/>
                      <a:pPr/>
                      <a:t>[VALEUR]</a:t>
                    </a:fld>
                    <a:r>
                      <a:rPr lang="en-US" b="1"/>
                      <a:t> %</a:t>
                    </a: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E87-4585-9464-A0CE5DE48F34}"/>
                </c:ext>
              </c:extLst>
            </c:dLbl>
            <c:dLbl>
              <c:idx val="6"/>
              <c:layout>
                <c:manualLayout>
                  <c:x val="-2.5963746719160105E-3"/>
                  <c:y val="1.826722440944881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A-3E3D-4530-85CB-5D63D5F476CE}"/>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Franklin Gothic Medium (En-têtes)"/>
                    <a:ea typeface="+mn-ea"/>
                    <a:cs typeface="+mn-cs"/>
                  </a:defRPr>
                </a:pPr>
                <a:endParaRPr lang="fr-F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'2022-2023'!$A$2:$A$8</c:f>
              <c:strCache>
                <c:ptCount val="7"/>
                <c:pt idx="0">
                  <c:v>CAP/BEP</c:v>
                </c:pt>
                <c:pt idx="1">
                  <c:v>Bac/équivalent</c:v>
                </c:pt>
                <c:pt idx="2">
                  <c:v>Bac +2/équivalent</c:v>
                </c:pt>
                <c:pt idx="3">
                  <c:v>Licence/équivalent</c:v>
                </c:pt>
                <c:pt idx="4">
                  <c:v>Master/équivalent</c:v>
                </c:pt>
                <c:pt idx="5">
                  <c:v>Ingénieur/Bac+5</c:v>
                </c:pt>
                <c:pt idx="6">
                  <c:v>&gt; Bac +5</c:v>
                </c:pt>
              </c:strCache>
            </c:strRef>
          </c:cat>
          <c:val>
            <c:numRef>
              <c:f>'2022-2023'!$B$2:$B$8</c:f>
              <c:numCache>
                <c:formatCode>General</c:formatCode>
                <c:ptCount val="7"/>
                <c:pt idx="0">
                  <c:v>1</c:v>
                </c:pt>
                <c:pt idx="1">
                  <c:v>11</c:v>
                </c:pt>
                <c:pt idx="2">
                  <c:v>15</c:v>
                </c:pt>
                <c:pt idx="3">
                  <c:v>6</c:v>
                </c:pt>
                <c:pt idx="4">
                  <c:v>10</c:v>
                </c:pt>
                <c:pt idx="5">
                  <c:v>10</c:v>
                </c:pt>
                <c:pt idx="6">
                  <c:v>1</c:v>
                </c:pt>
              </c:numCache>
            </c:numRef>
          </c:val>
          <c:extLst>
            <c:ext xmlns:c16="http://schemas.microsoft.com/office/drawing/2014/chart" uri="{C3380CC4-5D6E-409C-BE32-E72D297353CC}">
              <c16:uniqueId val="{00000000-FE87-4585-9464-A0CE5DE48F34}"/>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Franklin Gothic Medium (En-têtes)"/>
              <a:ea typeface="+mn-ea"/>
              <a:cs typeface="+mn-cs"/>
            </a:defRPr>
          </a:pPr>
          <a:endParaRPr lang="fr-FR"/>
        </a:p>
      </c:txPr>
    </c:legend>
    <c:plotVisOnly val="1"/>
    <c:dispBlanksAs val="gap"/>
    <c:showDLblsOverMax val="0"/>
  </c:chart>
  <c:spPr>
    <a:noFill/>
    <a:ln>
      <a:noFill/>
    </a:ln>
    <a:effectLst/>
  </c:spPr>
  <c:txPr>
    <a:bodyPr/>
    <a:lstStyle/>
    <a:p>
      <a:pPr>
        <a:defRPr>
          <a:latin typeface="Franklin Gothic Medium (En-têtes)"/>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CABE36-5D50-4E6C-ADAB-24CD17DFCA49}" type="doc">
      <dgm:prSet loTypeId="urn:microsoft.com/office/officeart/2005/8/layout/vList2" loCatId="list" qsTypeId="urn:microsoft.com/office/officeart/2005/8/quickstyle/3d3" qsCatId="3D" csTypeId="urn:microsoft.com/office/officeart/2005/8/colors/accent4_1" csCatId="accent4"/>
      <dgm:spPr/>
      <dgm:t>
        <a:bodyPr/>
        <a:lstStyle/>
        <a:p>
          <a:endParaRPr lang="fr-FR"/>
        </a:p>
      </dgm:t>
    </dgm:pt>
    <dgm:pt modelId="{AFB12372-85EF-46AD-BFA7-4E9197768B27}">
      <dgm:prSet custT="1"/>
      <dgm:spPr/>
      <dgm:t>
        <a:bodyPr/>
        <a:lstStyle/>
        <a:p>
          <a:pPr algn="just"/>
          <a:r>
            <a:rPr lang="fr-FR" sz="1800" dirty="0"/>
            <a:t>L’École nationale supérieure d’architecture de Lyon forme des architectes, des ingénieurs-architectes, des architectes-ingénieurs, des architectes-urbanistes, aptes à répondre aux défis environnementaux, sociétaux, écologiques et numériques. </a:t>
          </a:r>
        </a:p>
      </dgm:t>
    </dgm:pt>
    <dgm:pt modelId="{54DDC058-0EEA-444E-81C3-51F1A489C06A}" type="parTrans" cxnId="{0C3C811C-7E12-40D4-8468-80FBEF0A8B50}">
      <dgm:prSet/>
      <dgm:spPr/>
      <dgm:t>
        <a:bodyPr/>
        <a:lstStyle/>
        <a:p>
          <a:endParaRPr lang="fr-FR"/>
        </a:p>
      </dgm:t>
    </dgm:pt>
    <dgm:pt modelId="{89DFEB48-717F-4F4C-80F5-4442FD3AD688}" type="sibTrans" cxnId="{0C3C811C-7E12-40D4-8468-80FBEF0A8B50}">
      <dgm:prSet/>
      <dgm:spPr/>
      <dgm:t>
        <a:bodyPr/>
        <a:lstStyle/>
        <a:p>
          <a:endParaRPr lang="fr-FR"/>
        </a:p>
      </dgm:t>
    </dgm:pt>
    <dgm:pt modelId="{11CBFCB6-7DEA-430A-97B4-2C321040381F}">
      <dgm:prSet custT="1"/>
      <dgm:spPr/>
      <dgm:t>
        <a:bodyPr/>
        <a:lstStyle/>
        <a:p>
          <a:pPr algn="just"/>
          <a:r>
            <a:rPr lang="fr-FR" sz="1800" dirty="0"/>
            <a:t>Reconnue comme grande école, l’ENSAL est sous tutelle conjointe du ministère de la Culture et du ministère de l’Enseignement supérieur, de la recherche et de l’innovation.</a:t>
          </a:r>
        </a:p>
      </dgm:t>
    </dgm:pt>
    <dgm:pt modelId="{DD4DD9FD-6605-40C6-B49D-507612F7EDD3}" type="parTrans" cxnId="{93D40377-3221-4160-945A-3193735A0ADF}">
      <dgm:prSet/>
      <dgm:spPr/>
      <dgm:t>
        <a:bodyPr/>
        <a:lstStyle/>
        <a:p>
          <a:endParaRPr lang="fr-FR"/>
        </a:p>
      </dgm:t>
    </dgm:pt>
    <dgm:pt modelId="{351844DA-6387-4B0B-B532-0836CD333C80}" type="sibTrans" cxnId="{93D40377-3221-4160-945A-3193735A0ADF}">
      <dgm:prSet/>
      <dgm:spPr/>
      <dgm:t>
        <a:bodyPr/>
        <a:lstStyle/>
        <a:p>
          <a:endParaRPr lang="fr-FR"/>
        </a:p>
      </dgm:t>
    </dgm:pt>
    <dgm:pt modelId="{C7B5172E-4C55-4624-A76A-88E82ABB9941}">
      <dgm:prSet custT="1"/>
      <dgm:spPr/>
      <dgm:t>
        <a:bodyPr/>
        <a:lstStyle/>
        <a:p>
          <a:pPr algn="just"/>
          <a:r>
            <a:rPr lang="fr-FR" sz="1800" dirty="0"/>
            <a:t>Implantée au sein de la métropole et du site académique lyonnais, l’École nationale supérieure d’architecture de Lyon accompagne la transformation des pratiques et des métiers. À travers les enseignements et la recherche, l'ENSAL invite également à la transformation de la ville et du bâti. </a:t>
          </a:r>
        </a:p>
      </dgm:t>
    </dgm:pt>
    <dgm:pt modelId="{D3E05519-4A47-4D0A-A254-9F8A70CEE908}" type="parTrans" cxnId="{1E380CD9-5B0E-485B-B79C-5221985C773B}">
      <dgm:prSet/>
      <dgm:spPr/>
      <dgm:t>
        <a:bodyPr/>
        <a:lstStyle/>
        <a:p>
          <a:endParaRPr lang="fr-FR"/>
        </a:p>
      </dgm:t>
    </dgm:pt>
    <dgm:pt modelId="{416F1898-0900-4B90-8EF3-560740D367BF}" type="sibTrans" cxnId="{1E380CD9-5B0E-485B-B79C-5221985C773B}">
      <dgm:prSet/>
      <dgm:spPr/>
      <dgm:t>
        <a:bodyPr/>
        <a:lstStyle/>
        <a:p>
          <a:endParaRPr lang="fr-FR"/>
        </a:p>
      </dgm:t>
    </dgm:pt>
    <dgm:pt modelId="{12D467DB-1FD9-4741-9A8D-ED887537B382}" type="pres">
      <dgm:prSet presAssocID="{6ECABE36-5D50-4E6C-ADAB-24CD17DFCA49}" presName="linear" presStyleCnt="0">
        <dgm:presLayoutVars>
          <dgm:animLvl val="lvl"/>
          <dgm:resizeHandles val="exact"/>
        </dgm:presLayoutVars>
      </dgm:prSet>
      <dgm:spPr/>
    </dgm:pt>
    <dgm:pt modelId="{4213F18D-A734-4217-974D-8FD10AA60B40}" type="pres">
      <dgm:prSet presAssocID="{AFB12372-85EF-46AD-BFA7-4E9197768B27}" presName="parentText" presStyleLbl="node1" presStyleIdx="0" presStyleCnt="3">
        <dgm:presLayoutVars>
          <dgm:chMax val="0"/>
          <dgm:bulletEnabled val="1"/>
        </dgm:presLayoutVars>
      </dgm:prSet>
      <dgm:spPr/>
    </dgm:pt>
    <dgm:pt modelId="{A075F56D-5625-4780-9346-E14D67AED77D}" type="pres">
      <dgm:prSet presAssocID="{89DFEB48-717F-4F4C-80F5-4442FD3AD688}" presName="spacer" presStyleCnt="0"/>
      <dgm:spPr/>
    </dgm:pt>
    <dgm:pt modelId="{6A0F8D41-80FE-4A48-89B7-97738FBF1BB7}" type="pres">
      <dgm:prSet presAssocID="{11CBFCB6-7DEA-430A-97B4-2C321040381F}" presName="parentText" presStyleLbl="node1" presStyleIdx="1" presStyleCnt="3">
        <dgm:presLayoutVars>
          <dgm:chMax val="0"/>
          <dgm:bulletEnabled val="1"/>
        </dgm:presLayoutVars>
      </dgm:prSet>
      <dgm:spPr/>
    </dgm:pt>
    <dgm:pt modelId="{E8C69A85-285D-41DC-8B29-11585FE7D96C}" type="pres">
      <dgm:prSet presAssocID="{351844DA-6387-4B0B-B532-0836CD333C80}" presName="spacer" presStyleCnt="0"/>
      <dgm:spPr/>
    </dgm:pt>
    <dgm:pt modelId="{4875234F-0738-4DFB-B703-D7AEDF7BC810}" type="pres">
      <dgm:prSet presAssocID="{C7B5172E-4C55-4624-A76A-88E82ABB9941}" presName="parentText" presStyleLbl="node1" presStyleIdx="2" presStyleCnt="3">
        <dgm:presLayoutVars>
          <dgm:chMax val="0"/>
          <dgm:bulletEnabled val="1"/>
        </dgm:presLayoutVars>
      </dgm:prSet>
      <dgm:spPr/>
    </dgm:pt>
  </dgm:ptLst>
  <dgm:cxnLst>
    <dgm:cxn modelId="{0C3C811C-7E12-40D4-8468-80FBEF0A8B50}" srcId="{6ECABE36-5D50-4E6C-ADAB-24CD17DFCA49}" destId="{AFB12372-85EF-46AD-BFA7-4E9197768B27}" srcOrd="0" destOrd="0" parTransId="{54DDC058-0EEA-444E-81C3-51F1A489C06A}" sibTransId="{89DFEB48-717F-4F4C-80F5-4442FD3AD688}"/>
    <dgm:cxn modelId="{ACC7AF20-D57F-42AF-9D4C-935230527352}" type="presOf" srcId="{AFB12372-85EF-46AD-BFA7-4E9197768B27}" destId="{4213F18D-A734-4217-974D-8FD10AA60B40}" srcOrd="0" destOrd="0" presId="urn:microsoft.com/office/officeart/2005/8/layout/vList2"/>
    <dgm:cxn modelId="{39ED6A51-F8D6-4A91-A4D9-400907768720}" type="presOf" srcId="{C7B5172E-4C55-4624-A76A-88E82ABB9941}" destId="{4875234F-0738-4DFB-B703-D7AEDF7BC810}" srcOrd="0" destOrd="0" presId="urn:microsoft.com/office/officeart/2005/8/layout/vList2"/>
    <dgm:cxn modelId="{93D40377-3221-4160-945A-3193735A0ADF}" srcId="{6ECABE36-5D50-4E6C-ADAB-24CD17DFCA49}" destId="{11CBFCB6-7DEA-430A-97B4-2C321040381F}" srcOrd="1" destOrd="0" parTransId="{DD4DD9FD-6605-40C6-B49D-507612F7EDD3}" sibTransId="{351844DA-6387-4B0B-B532-0836CD333C80}"/>
    <dgm:cxn modelId="{1BF2A459-E707-464B-A54F-2479D2FF10A8}" type="presOf" srcId="{11CBFCB6-7DEA-430A-97B4-2C321040381F}" destId="{6A0F8D41-80FE-4A48-89B7-97738FBF1BB7}" srcOrd="0" destOrd="0" presId="urn:microsoft.com/office/officeart/2005/8/layout/vList2"/>
    <dgm:cxn modelId="{E4808AC1-16CD-4D35-A150-F3CE79665251}" type="presOf" srcId="{6ECABE36-5D50-4E6C-ADAB-24CD17DFCA49}" destId="{12D467DB-1FD9-4741-9A8D-ED887537B382}" srcOrd="0" destOrd="0" presId="urn:microsoft.com/office/officeart/2005/8/layout/vList2"/>
    <dgm:cxn modelId="{1E380CD9-5B0E-485B-B79C-5221985C773B}" srcId="{6ECABE36-5D50-4E6C-ADAB-24CD17DFCA49}" destId="{C7B5172E-4C55-4624-A76A-88E82ABB9941}" srcOrd="2" destOrd="0" parTransId="{D3E05519-4A47-4D0A-A254-9F8A70CEE908}" sibTransId="{416F1898-0900-4B90-8EF3-560740D367BF}"/>
    <dgm:cxn modelId="{6903D6E7-6CEC-4C7A-8BE3-EC05C0A03B27}" type="presParOf" srcId="{12D467DB-1FD9-4741-9A8D-ED887537B382}" destId="{4213F18D-A734-4217-974D-8FD10AA60B40}" srcOrd="0" destOrd="0" presId="urn:microsoft.com/office/officeart/2005/8/layout/vList2"/>
    <dgm:cxn modelId="{9FBD0E24-212F-44B8-8192-1BF366AB1E7E}" type="presParOf" srcId="{12D467DB-1FD9-4741-9A8D-ED887537B382}" destId="{A075F56D-5625-4780-9346-E14D67AED77D}" srcOrd="1" destOrd="0" presId="urn:microsoft.com/office/officeart/2005/8/layout/vList2"/>
    <dgm:cxn modelId="{640FC3C4-BC97-4EBD-A2AD-71B8C5A77B47}" type="presParOf" srcId="{12D467DB-1FD9-4741-9A8D-ED887537B382}" destId="{6A0F8D41-80FE-4A48-89B7-97738FBF1BB7}" srcOrd="2" destOrd="0" presId="urn:microsoft.com/office/officeart/2005/8/layout/vList2"/>
    <dgm:cxn modelId="{91FFA743-3298-4661-8D8A-ED8CC36EAE64}" type="presParOf" srcId="{12D467DB-1FD9-4741-9A8D-ED887537B382}" destId="{E8C69A85-285D-41DC-8B29-11585FE7D96C}" srcOrd="3" destOrd="0" presId="urn:microsoft.com/office/officeart/2005/8/layout/vList2"/>
    <dgm:cxn modelId="{5EED43AC-39A7-48BE-8DE9-D790C29AD464}" type="presParOf" srcId="{12D467DB-1FD9-4741-9A8D-ED887537B382}" destId="{4875234F-0738-4DFB-B703-D7AEDF7BC81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A8A6A5-058F-4750-BEC7-48FF2B0DF887}" type="doc">
      <dgm:prSet loTypeId="urn:microsoft.com/office/officeart/2008/layout/LinedList" loCatId="list" qsTypeId="urn:microsoft.com/office/officeart/2005/8/quickstyle/simple3" qsCatId="simple" csTypeId="urn:microsoft.com/office/officeart/2005/8/colors/accent0_1" csCatId="mainScheme" phldr="1"/>
      <dgm:spPr/>
      <dgm:t>
        <a:bodyPr/>
        <a:lstStyle/>
        <a:p>
          <a:endParaRPr lang="fr-FR"/>
        </a:p>
      </dgm:t>
    </dgm:pt>
    <dgm:pt modelId="{BBC3F774-8652-4C90-9CF1-60F6B596CF95}">
      <dgm:prSet custT="1"/>
      <dgm:spPr/>
      <dgm:t>
        <a:bodyPr/>
        <a:lstStyle/>
        <a:p>
          <a:r>
            <a:rPr lang="fr-FR" sz="1200" b="0" dirty="0"/>
            <a:t>Parcours licence en formation initiale</a:t>
          </a:r>
        </a:p>
      </dgm:t>
    </dgm:pt>
    <dgm:pt modelId="{13407BF7-9EDE-4F78-9707-884159A5CD13}" type="parTrans" cxnId="{AD8B8939-3271-44D6-9AB3-1116AE2473D6}">
      <dgm:prSet/>
      <dgm:spPr/>
      <dgm:t>
        <a:bodyPr/>
        <a:lstStyle/>
        <a:p>
          <a:endParaRPr lang="fr-FR" b="1"/>
        </a:p>
      </dgm:t>
    </dgm:pt>
    <dgm:pt modelId="{ADE6FACE-5D69-4C2E-ACCF-A4E21D9D6A62}" type="sibTrans" cxnId="{AD8B8939-3271-44D6-9AB3-1116AE2473D6}">
      <dgm:prSet/>
      <dgm:spPr/>
      <dgm:t>
        <a:bodyPr/>
        <a:lstStyle/>
        <a:p>
          <a:endParaRPr lang="fr-FR" b="1"/>
        </a:p>
      </dgm:t>
    </dgm:pt>
    <dgm:pt modelId="{CC5E09FD-A9A9-4164-B6EB-E1B1F0472C92}">
      <dgm:prSet custT="1"/>
      <dgm:spPr/>
      <dgm:t>
        <a:bodyPr/>
        <a:lstStyle/>
        <a:p>
          <a:r>
            <a:rPr lang="fr-FR" sz="1200" b="0" dirty="0"/>
            <a:t>Parcours licence en cursus FPC </a:t>
          </a:r>
        </a:p>
      </dgm:t>
    </dgm:pt>
    <dgm:pt modelId="{1E87DB11-D9AA-4C70-99F9-4486BB0431C9}" type="parTrans" cxnId="{F3E10103-F06A-4054-B803-0AB5EC9B3FDE}">
      <dgm:prSet/>
      <dgm:spPr/>
      <dgm:t>
        <a:bodyPr/>
        <a:lstStyle/>
        <a:p>
          <a:endParaRPr lang="fr-FR" b="1"/>
        </a:p>
      </dgm:t>
    </dgm:pt>
    <dgm:pt modelId="{E53C3DAC-704A-41A1-9EDD-894F69E29FFD}" type="sibTrans" cxnId="{F3E10103-F06A-4054-B803-0AB5EC9B3FDE}">
      <dgm:prSet/>
      <dgm:spPr/>
      <dgm:t>
        <a:bodyPr/>
        <a:lstStyle/>
        <a:p>
          <a:endParaRPr lang="fr-FR" b="1"/>
        </a:p>
      </dgm:t>
    </dgm:pt>
    <dgm:pt modelId="{8EBA5854-2C54-4B35-8C24-70B6BB09CCFD}">
      <dgm:prSet custT="1"/>
      <dgm:spPr/>
      <dgm:t>
        <a:bodyPr/>
        <a:lstStyle/>
        <a:p>
          <a:r>
            <a:rPr lang="fr-FR" sz="1200" b="0" dirty="0"/>
            <a:t>Double cursus architecte / ingénieur </a:t>
          </a:r>
        </a:p>
      </dgm:t>
    </dgm:pt>
    <dgm:pt modelId="{92D3E688-71CD-4973-947E-1E0F4448B967}" type="parTrans" cxnId="{7CAAC73B-F126-4B4E-87A6-91BE0EC6C9F9}">
      <dgm:prSet/>
      <dgm:spPr/>
      <dgm:t>
        <a:bodyPr/>
        <a:lstStyle/>
        <a:p>
          <a:endParaRPr lang="fr-FR" b="1"/>
        </a:p>
      </dgm:t>
    </dgm:pt>
    <dgm:pt modelId="{88345618-F509-4888-B731-6D3FFB03B39A}" type="sibTrans" cxnId="{7CAAC73B-F126-4B4E-87A6-91BE0EC6C9F9}">
      <dgm:prSet/>
      <dgm:spPr/>
      <dgm:t>
        <a:bodyPr/>
        <a:lstStyle/>
        <a:p>
          <a:endParaRPr lang="fr-FR" b="1"/>
        </a:p>
      </dgm:t>
    </dgm:pt>
    <dgm:pt modelId="{6AA23912-B2CC-49FE-9D8A-4556C6616171}">
      <dgm:prSet custT="1"/>
      <dgm:spPr/>
      <dgm:t>
        <a:bodyPr/>
        <a:lstStyle/>
        <a:p>
          <a:r>
            <a:rPr lang="fr-FR" sz="1200" b="0" dirty="0"/>
            <a:t>Double cursus ingénieur / architecte  </a:t>
          </a:r>
        </a:p>
      </dgm:t>
    </dgm:pt>
    <dgm:pt modelId="{EAA73349-48C0-479F-98A7-EA9DED287659}" type="parTrans" cxnId="{B2B31A6D-59B5-4235-8B45-17DF4EC2B075}">
      <dgm:prSet/>
      <dgm:spPr/>
      <dgm:t>
        <a:bodyPr/>
        <a:lstStyle/>
        <a:p>
          <a:endParaRPr lang="fr-FR" b="1"/>
        </a:p>
      </dgm:t>
    </dgm:pt>
    <dgm:pt modelId="{2A654C2D-4EA6-44AB-BDC0-93907E8FF667}" type="sibTrans" cxnId="{B2B31A6D-59B5-4235-8B45-17DF4EC2B075}">
      <dgm:prSet/>
      <dgm:spPr/>
      <dgm:t>
        <a:bodyPr/>
        <a:lstStyle/>
        <a:p>
          <a:endParaRPr lang="fr-FR" b="1"/>
        </a:p>
      </dgm:t>
    </dgm:pt>
    <dgm:pt modelId="{33037AF4-CEDF-41AE-8B03-CF3965A3172D}">
      <dgm:prSet custT="1"/>
      <dgm:spPr/>
      <dgm:t>
        <a:bodyPr/>
        <a:lstStyle/>
        <a:p>
          <a:r>
            <a:rPr lang="fr-FR" sz="1200" b="0" dirty="0"/>
            <a:t>Parcours Master en formation initiale </a:t>
          </a:r>
        </a:p>
      </dgm:t>
    </dgm:pt>
    <dgm:pt modelId="{33DC1BEE-5F38-4EB2-B9EF-0067DAE196D4}" type="parTrans" cxnId="{3A9039F4-C6D7-4E8D-B60E-6ED905FBE968}">
      <dgm:prSet/>
      <dgm:spPr/>
      <dgm:t>
        <a:bodyPr/>
        <a:lstStyle/>
        <a:p>
          <a:endParaRPr lang="fr-FR" b="1"/>
        </a:p>
      </dgm:t>
    </dgm:pt>
    <dgm:pt modelId="{1C9CB30D-15CB-4594-9335-7344B6C944E9}" type="sibTrans" cxnId="{3A9039F4-C6D7-4E8D-B60E-6ED905FBE968}">
      <dgm:prSet/>
      <dgm:spPr/>
      <dgm:t>
        <a:bodyPr/>
        <a:lstStyle/>
        <a:p>
          <a:endParaRPr lang="fr-FR" b="1"/>
        </a:p>
      </dgm:t>
    </dgm:pt>
    <dgm:pt modelId="{7D6C6B3F-1A68-4A18-B26C-DC3222D3412D}">
      <dgm:prSet custT="1"/>
      <dgm:spPr/>
      <dgm:t>
        <a:bodyPr/>
        <a:lstStyle/>
        <a:p>
          <a:r>
            <a:rPr lang="fr-FR" sz="1200" b="0" dirty="0"/>
            <a:t>Parcours Master en cursus FPC </a:t>
          </a:r>
        </a:p>
      </dgm:t>
    </dgm:pt>
    <dgm:pt modelId="{FCA9EF17-3729-4BFE-88A5-D2D287C850AA}" type="parTrans" cxnId="{F01D8BA2-2041-4800-A12C-C8C38B39BD96}">
      <dgm:prSet/>
      <dgm:spPr/>
      <dgm:t>
        <a:bodyPr/>
        <a:lstStyle/>
        <a:p>
          <a:endParaRPr lang="fr-FR" b="1"/>
        </a:p>
      </dgm:t>
    </dgm:pt>
    <dgm:pt modelId="{32D55353-0D9F-49EE-B051-86105C315E73}" type="sibTrans" cxnId="{F01D8BA2-2041-4800-A12C-C8C38B39BD96}">
      <dgm:prSet/>
      <dgm:spPr/>
      <dgm:t>
        <a:bodyPr/>
        <a:lstStyle/>
        <a:p>
          <a:endParaRPr lang="fr-FR" b="1"/>
        </a:p>
      </dgm:t>
    </dgm:pt>
    <dgm:pt modelId="{F99E2EC4-7D79-465C-BFC2-015993346B1F}">
      <dgm:prSet custT="1"/>
      <dgm:spPr/>
      <dgm:t>
        <a:bodyPr/>
        <a:lstStyle/>
        <a:p>
          <a:r>
            <a:rPr lang="fr-FR" sz="1200" b="0" dirty="0"/>
            <a:t>Master Ville et environnements urbains (VEU)</a:t>
          </a:r>
        </a:p>
      </dgm:t>
    </dgm:pt>
    <dgm:pt modelId="{CBB6FCC3-BED2-48FA-A9B0-D4DF43A317EC}" type="parTrans" cxnId="{69ADC9DC-3C26-4475-AB33-FC4180D98084}">
      <dgm:prSet/>
      <dgm:spPr/>
      <dgm:t>
        <a:bodyPr/>
        <a:lstStyle/>
        <a:p>
          <a:endParaRPr lang="fr-FR" b="1"/>
        </a:p>
      </dgm:t>
    </dgm:pt>
    <dgm:pt modelId="{62893E9D-9AB5-4CE5-B254-78A47C2717CC}" type="sibTrans" cxnId="{69ADC9DC-3C26-4475-AB33-FC4180D98084}">
      <dgm:prSet/>
      <dgm:spPr/>
      <dgm:t>
        <a:bodyPr/>
        <a:lstStyle/>
        <a:p>
          <a:endParaRPr lang="fr-FR" b="1"/>
        </a:p>
      </dgm:t>
    </dgm:pt>
    <dgm:pt modelId="{BB1A6756-6BBF-42DF-A7A7-2AAE16AE8FE9}">
      <dgm:prSet custT="1"/>
      <dgm:spPr/>
      <dgm:t>
        <a:bodyPr/>
        <a:lstStyle/>
        <a:p>
          <a:r>
            <a:rPr lang="fr-FR" sz="1200" b="0" dirty="0"/>
            <a:t>Doctorat – Laboratoires MAP-Aria et EVS-</a:t>
          </a:r>
          <a:r>
            <a:rPr lang="fr-FR" sz="1200" b="0" dirty="0" err="1"/>
            <a:t>LAURe</a:t>
          </a:r>
          <a:endParaRPr lang="fr-FR" sz="1200" b="0" dirty="0"/>
        </a:p>
      </dgm:t>
    </dgm:pt>
    <dgm:pt modelId="{C96D107A-2A9B-4171-9F88-BABDAA0BED7E}" type="parTrans" cxnId="{B62477A6-7E8B-4BAB-AF93-FC303D840B5F}">
      <dgm:prSet/>
      <dgm:spPr/>
      <dgm:t>
        <a:bodyPr/>
        <a:lstStyle/>
        <a:p>
          <a:endParaRPr lang="fr-FR" b="1"/>
        </a:p>
      </dgm:t>
    </dgm:pt>
    <dgm:pt modelId="{2D84EC08-847E-4B44-9284-7F4C7ED71084}" type="sibTrans" cxnId="{B62477A6-7E8B-4BAB-AF93-FC303D840B5F}">
      <dgm:prSet/>
      <dgm:spPr/>
      <dgm:t>
        <a:bodyPr/>
        <a:lstStyle/>
        <a:p>
          <a:endParaRPr lang="fr-FR" b="1"/>
        </a:p>
      </dgm:t>
    </dgm:pt>
    <dgm:pt modelId="{B1ED7558-38CF-49CA-8A17-2AFCAF382D26}">
      <dgm:prSet custT="1"/>
      <dgm:spPr/>
      <dgm:t>
        <a:bodyPr/>
        <a:lstStyle/>
        <a:p>
          <a:r>
            <a:rPr lang="fr-FR" sz="1200" b="0" dirty="0"/>
            <a:t>Habilitation à la maitrise d’œuvre en son nom propre HMONP</a:t>
          </a:r>
        </a:p>
      </dgm:t>
    </dgm:pt>
    <dgm:pt modelId="{82CF2684-AEB1-46E4-8D4F-967EC792E393}" type="parTrans" cxnId="{D60ADB12-BCE0-4F34-B810-F39AE468C479}">
      <dgm:prSet/>
      <dgm:spPr/>
      <dgm:t>
        <a:bodyPr/>
        <a:lstStyle/>
        <a:p>
          <a:endParaRPr lang="fr-FR"/>
        </a:p>
      </dgm:t>
    </dgm:pt>
    <dgm:pt modelId="{8B550C1A-BF83-40AA-9DD5-E6D371AFB21D}" type="sibTrans" cxnId="{D60ADB12-BCE0-4F34-B810-F39AE468C479}">
      <dgm:prSet/>
      <dgm:spPr/>
      <dgm:t>
        <a:bodyPr/>
        <a:lstStyle/>
        <a:p>
          <a:endParaRPr lang="fr-FR"/>
        </a:p>
      </dgm:t>
    </dgm:pt>
    <dgm:pt modelId="{8BEEF774-DBB1-4899-B40F-1D688899B9E6}">
      <dgm:prSet custT="1"/>
      <dgm:spPr/>
      <dgm:t>
        <a:bodyPr/>
        <a:lstStyle/>
        <a:p>
          <a:r>
            <a:rPr lang="fr-FR" sz="1200" b="0" dirty="0"/>
            <a:t>Double-cursus architecte urbaniste (DCAU)</a:t>
          </a:r>
        </a:p>
      </dgm:t>
    </dgm:pt>
    <dgm:pt modelId="{F13C4475-2F93-493D-970C-1EEF465FDF83}" type="parTrans" cxnId="{492A5E74-1DA3-4A41-8EE6-704398F00C99}">
      <dgm:prSet/>
      <dgm:spPr/>
      <dgm:t>
        <a:bodyPr/>
        <a:lstStyle/>
        <a:p>
          <a:endParaRPr lang="fr-FR"/>
        </a:p>
      </dgm:t>
    </dgm:pt>
    <dgm:pt modelId="{938BCA6E-0DB3-4C8E-A9A6-D693A202FB8E}" type="sibTrans" cxnId="{492A5E74-1DA3-4A41-8EE6-704398F00C99}">
      <dgm:prSet/>
      <dgm:spPr/>
      <dgm:t>
        <a:bodyPr/>
        <a:lstStyle/>
        <a:p>
          <a:endParaRPr lang="fr-FR"/>
        </a:p>
      </dgm:t>
    </dgm:pt>
    <dgm:pt modelId="{F33ACD30-55DC-492C-BC98-41B82E616F75}" type="pres">
      <dgm:prSet presAssocID="{34A8A6A5-058F-4750-BEC7-48FF2B0DF887}" presName="vert0" presStyleCnt="0">
        <dgm:presLayoutVars>
          <dgm:dir/>
          <dgm:animOne val="branch"/>
          <dgm:animLvl val="lvl"/>
        </dgm:presLayoutVars>
      </dgm:prSet>
      <dgm:spPr/>
    </dgm:pt>
    <dgm:pt modelId="{5E115D87-EF2B-4A10-90E6-74E9E1869A27}" type="pres">
      <dgm:prSet presAssocID="{BBC3F774-8652-4C90-9CF1-60F6B596CF95}" presName="thickLine" presStyleLbl="alignNode1" presStyleIdx="0" presStyleCnt="10"/>
      <dgm:spPr/>
    </dgm:pt>
    <dgm:pt modelId="{EB2A8EB9-F25C-4D86-98CB-4AC9A0CAC150}" type="pres">
      <dgm:prSet presAssocID="{BBC3F774-8652-4C90-9CF1-60F6B596CF95}" presName="horz1" presStyleCnt="0"/>
      <dgm:spPr/>
    </dgm:pt>
    <dgm:pt modelId="{97234BDF-A7D8-4E04-802B-D92C5A7AEEE4}" type="pres">
      <dgm:prSet presAssocID="{BBC3F774-8652-4C90-9CF1-60F6B596CF95}" presName="tx1" presStyleLbl="revTx" presStyleIdx="0" presStyleCnt="10"/>
      <dgm:spPr/>
    </dgm:pt>
    <dgm:pt modelId="{8B800FD4-4351-4C32-A66B-FCC249D09E25}" type="pres">
      <dgm:prSet presAssocID="{BBC3F774-8652-4C90-9CF1-60F6B596CF95}" presName="vert1" presStyleCnt="0"/>
      <dgm:spPr/>
    </dgm:pt>
    <dgm:pt modelId="{93218268-2E0F-4176-9BA0-1B8BDD69A046}" type="pres">
      <dgm:prSet presAssocID="{CC5E09FD-A9A9-4164-B6EB-E1B1F0472C92}" presName="thickLine" presStyleLbl="alignNode1" presStyleIdx="1" presStyleCnt="10"/>
      <dgm:spPr/>
    </dgm:pt>
    <dgm:pt modelId="{1CB6EB18-297E-4413-AE18-1CA5B67D2A1D}" type="pres">
      <dgm:prSet presAssocID="{CC5E09FD-A9A9-4164-B6EB-E1B1F0472C92}" presName="horz1" presStyleCnt="0"/>
      <dgm:spPr/>
    </dgm:pt>
    <dgm:pt modelId="{ADDD7EE6-ECDF-40D8-82FD-6C0F90159E01}" type="pres">
      <dgm:prSet presAssocID="{CC5E09FD-A9A9-4164-B6EB-E1B1F0472C92}" presName="tx1" presStyleLbl="revTx" presStyleIdx="1" presStyleCnt="10"/>
      <dgm:spPr/>
    </dgm:pt>
    <dgm:pt modelId="{DE2F3FAD-1187-41E1-B632-AD0B65787F7F}" type="pres">
      <dgm:prSet presAssocID="{CC5E09FD-A9A9-4164-B6EB-E1B1F0472C92}" presName="vert1" presStyleCnt="0"/>
      <dgm:spPr/>
    </dgm:pt>
    <dgm:pt modelId="{E61F0857-9DFB-4D02-AF7D-D7C3EE14B6D6}" type="pres">
      <dgm:prSet presAssocID="{8EBA5854-2C54-4B35-8C24-70B6BB09CCFD}" presName="thickLine" presStyleLbl="alignNode1" presStyleIdx="2" presStyleCnt="10"/>
      <dgm:spPr/>
    </dgm:pt>
    <dgm:pt modelId="{91188A0F-FBE5-44AF-B7D4-7565B87861AC}" type="pres">
      <dgm:prSet presAssocID="{8EBA5854-2C54-4B35-8C24-70B6BB09CCFD}" presName="horz1" presStyleCnt="0"/>
      <dgm:spPr/>
    </dgm:pt>
    <dgm:pt modelId="{04CC51BB-461F-4D7E-9D45-9C795D15E272}" type="pres">
      <dgm:prSet presAssocID="{8EBA5854-2C54-4B35-8C24-70B6BB09CCFD}" presName="tx1" presStyleLbl="revTx" presStyleIdx="2" presStyleCnt="10"/>
      <dgm:spPr/>
    </dgm:pt>
    <dgm:pt modelId="{BABE4DC6-CAC2-4C7E-ABA1-F4B07A9DA63F}" type="pres">
      <dgm:prSet presAssocID="{8EBA5854-2C54-4B35-8C24-70B6BB09CCFD}" presName="vert1" presStyleCnt="0"/>
      <dgm:spPr/>
    </dgm:pt>
    <dgm:pt modelId="{C24C9B22-78E4-4D47-B1A5-C7DCE03F6463}" type="pres">
      <dgm:prSet presAssocID="{6AA23912-B2CC-49FE-9D8A-4556C6616171}" presName="thickLine" presStyleLbl="alignNode1" presStyleIdx="3" presStyleCnt="10"/>
      <dgm:spPr/>
    </dgm:pt>
    <dgm:pt modelId="{7F144D26-7B9A-4D12-B050-1F3469D34C36}" type="pres">
      <dgm:prSet presAssocID="{6AA23912-B2CC-49FE-9D8A-4556C6616171}" presName="horz1" presStyleCnt="0"/>
      <dgm:spPr/>
    </dgm:pt>
    <dgm:pt modelId="{7078F52A-3BE8-4B11-BC65-E00916EBEE51}" type="pres">
      <dgm:prSet presAssocID="{6AA23912-B2CC-49FE-9D8A-4556C6616171}" presName="tx1" presStyleLbl="revTx" presStyleIdx="3" presStyleCnt="10"/>
      <dgm:spPr/>
    </dgm:pt>
    <dgm:pt modelId="{45704DC3-A91E-47FC-BAFD-7B23D61EBB18}" type="pres">
      <dgm:prSet presAssocID="{6AA23912-B2CC-49FE-9D8A-4556C6616171}" presName="vert1" presStyleCnt="0"/>
      <dgm:spPr/>
    </dgm:pt>
    <dgm:pt modelId="{7A17DC84-E0DC-4701-9093-5049BCF0C09B}" type="pres">
      <dgm:prSet presAssocID="{33037AF4-CEDF-41AE-8B03-CF3965A3172D}" presName="thickLine" presStyleLbl="alignNode1" presStyleIdx="4" presStyleCnt="10"/>
      <dgm:spPr/>
    </dgm:pt>
    <dgm:pt modelId="{3478DD71-6F10-46B5-8298-87ACE6773B76}" type="pres">
      <dgm:prSet presAssocID="{33037AF4-CEDF-41AE-8B03-CF3965A3172D}" presName="horz1" presStyleCnt="0"/>
      <dgm:spPr/>
    </dgm:pt>
    <dgm:pt modelId="{1ADDF6F6-221D-4395-B480-BE5325452838}" type="pres">
      <dgm:prSet presAssocID="{33037AF4-CEDF-41AE-8B03-CF3965A3172D}" presName="tx1" presStyleLbl="revTx" presStyleIdx="4" presStyleCnt="10"/>
      <dgm:spPr/>
    </dgm:pt>
    <dgm:pt modelId="{1355F440-D2E1-43E2-8252-CC6184A14C7E}" type="pres">
      <dgm:prSet presAssocID="{33037AF4-CEDF-41AE-8B03-CF3965A3172D}" presName="vert1" presStyleCnt="0"/>
      <dgm:spPr/>
    </dgm:pt>
    <dgm:pt modelId="{9A68E1A1-7E12-4727-8668-C9FA086F497F}" type="pres">
      <dgm:prSet presAssocID="{7D6C6B3F-1A68-4A18-B26C-DC3222D3412D}" presName="thickLine" presStyleLbl="alignNode1" presStyleIdx="5" presStyleCnt="10"/>
      <dgm:spPr/>
    </dgm:pt>
    <dgm:pt modelId="{D4ACA55D-B831-42DF-AB69-B481DA2F19D7}" type="pres">
      <dgm:prSet presAssocID="{7D6C6B3F-1A68-4A18-B26C-DC3222D3412D}" presName="horz1" presStyleCnt="0"/>
      <dgm:spPr/>
    </dgm:pt>
    <dgm:pt modelId="{C94873BD-2357-45B3-AA86-C539FC6BD569}" type="pres">
      <dgm:prSet presAssocID="{7D6C6B3F-1A68-4A18-B26C-DC3222D3412D}" presName="tx1" presStyleLbl="revTx" presStyleIdx="5" presStyleCnt="10"/>
      <dgm:spPr/>
    </dgm:pt>
    <dgm:pt modelId="{6A397E27-E454-481B-A9F7-082EE2EA47C2}" type="pres">
      <dgm:prSet presAssocID="{7D6C6B3F-1A68-4A18-B26C-DC3222D3412D}" presName="vert1" presStyleCnt="0"/>
      <dgm:spPr/>
    </dgm:pt>
    <dgm:pt modelId="{ECCC979A-FB0A-454F-A15D-A5BED8CC48D2}" type="pres">
      <dgm:prSet presAssocID="{F99E2EC4-7D79-465C-BFC2-015993346B1F}" presName="thickLine" presStyleLbl="alignNode1" presStyleIdx="6" presStyleCnt="10"/>
      <dgm:spPr/>
    </dgm:pt>
    <dgm:pt modelId="{E57140A6-D3FA-450C-A828-92AB9084E325}" type="pres">
      <dgm:prSet presAssocID="{F99E2EC4-7D79-465C-BFC2-015993346B1F}" presName="horz1" presStyleCnt="0"/>
      <dgm:spPr/>
    </dgm:pt>
    <dgm:pt modelId="{FFFA5BA3-7A72-45F6-BC5C-1BD3E42FD23A}" type="pres">
      <dgm:prSet presAssocID="{F99E2EC4-7D79-465C-BFC2-015993346B1F}" presName="tx1" presStyleLbl="revTx" presStyleIdx="6" presStyleCnt="10"/>
      <dgm:spPr/>
    </dgm:pt>
    <dgm:pt modelId="{1B231FB5-6910-4C18-864E-F4B59883DA5D}" type="pres">
      <dgm:prSet presAssocID="{F99E2EC4-7D79-465C-BFC2-015993346B1F}" presName="vert1" presStyleCnt="0"/>
      <dgm:spPr/>
    </dgm:pt>
    <dgm:pt modelId="{C56BBBE9-CC2D-4A9E-8F7F-9E355A502694}" type="pres">
      <dgm:prSet presAssocID="{8BEEF774-DBB1-4899-B40F-1D688899B9E6}" presName="thickLine" presStyleLbl="alignNode1" presStyleIdx="7" presStyleCnt="10"/>
      <dgm:spPr/>
    </dgm:pt>
    <dgm:pt modelId="{AE1C23E7-74F4-4C31-AAD1-CAA2A15F1FBA}" type="pres">
      <dgm:prSet presAssocID="{8BEEF774-DBB1-4899-B40F-1D688899B9E6}" presName="horz1" presStyleCnt="0"/>
      <dgm:spPr/>
    </dgm:pt>
    <dgm:pt modelId="{6F444F56-DF7F-4402-9936-B53D8A6D88EE}" type="pres">
      <dgm:prSet presAssocID="{8BEEF774-DBB1-4899-B40F-1D688899B9E6}" presName="tx1" presStyleLbl="revTx" presStyleIdx="7" presStyleCnt="10"/>
      <dgm:spPr/>
    </dgm:pt>
    <dgm:pt modelId="{0E8408A9-DE53-441A-923D-8C964DF4E14E}" type="pres">
      <dgm:prSet presAssocID="{8BEEF774-DBB1-4899-B40F-1D688899B9E6}" presName="vert1" presStyleCnt="0"/>
      <dgm:spPr/>
    </dgm:pt>
    <dgm:pt modelId="{645AE3A4-34C1-4EF3-80CB-6F91DCEFEDC3}" type="pres">
      <dgm:prSet presAssocID="{B1ED7558-38CF-49CA-8A17-2AFCAF382D26}" presName="thickLine" presStyleLbl="alignNode1" presStyleIdx="8" presStyleCnt="10"/>
      <dgm:spPr/>
    </dgm:pt>
    <dgm:pt modelId="{E8498ABE-E217-4081-9ADD-91CE1554FA4B}" type="pres">
      <dgm:prSet presAssocID="{B1ED7558-38CF-49CA-8A17-2AFCAF382D26}" presName="horz1" presStyleCnt="0"/>
      <dgm:spPr/>
    </dgm:pt>
    <dgm:pt modelId="{C45D491B-017C-4600-8D70-D03F58EF5DC8}" type="pres">
      <dgm:prSet presAssocID="{B1ED7558-38CF-49CA-8A17-2AFCAF382D26}" presName="tx1" presStyleLbl="revTx" presStyleIdx="8" presStyleCnt="10"/>
      <dgm:spPr/>
    </dgm:pt>
    <dgm:pt modelId="{0A1677C3-9C57-493F-9C49-DF5E725033A3}" type="pres">
      <dgm:prSet presAssocID="{B1ED7558-38CF-49CA-8A17-2AFCAF382D26}" presName="vert1" presStyleCnt="0"/>
      <dgm:spPr/>
    </dgm:pt>
    <dgm:pt modelId="{5FE97882-92B8-48CC-A031-1363831D3706}" type="pres">
      <dgm:prSet presAssocID="{BB1A6756-6BBF-42DF-A7A7-2AAE16AE8FE9}" presName="thickLine" presStyleLbl="alignNode1" presStyleIdx="9" presStyleCnt="10"/>
      <dgm:spPr/>
    </dgm:pt>
    <dgm:pt modelId="{A2B9EFFF-E301-4590-8D98-7A81EA9EC71F}" type="pres">
      <dgm:prSet presAssocID="{BB1A6756-6BBF-42DF-A7A7-2AAE16AE8FE9}" presName="horz1" presStyleCnt="0"/>
      <dgm:spPr/>
    </dgm:pt>
    <dgm:pt modelId="{38C25D08-5F9D-45BE-AE29-B40D5CF19752}" type="pres">
      <dgm:prSet presAssocID="{BB1A6756-6BBF-42DF-A7A7-2AAE16AE8FE9}" presName="tx1" presStyleLbl="revTx" presStyleIdx="9" presStyleCnt="10"/>
      <dgm:spPr/>
    </dgm:pt>
    <dgm:pt modelId="{77FBC32F-9C2B-473E-AF44-910A46E93E75}" type="pres">
      <dgm:prSet presAssocID="{BB1A6756-6BBF-42DF-A7A7-2AAE16AE8FE9}" presName="vert1" presStyleCnt="0"/>
      <dgm:spPr/>
    </dgm:pt>
  </dgm:ptLst>
  <dgm:cxnLst>
    <dgm:cxn modelId="{F3E10103-F06A-4054-B803-0AB5EC9B3FDE}" srcId="{34A8A6A5-058F-4750-BEC7-48FF2B0DF887}" destId="{CC5E09FD-A9A9-4164-B6EB-E1B1F0472C92}" srcOrd="1" destOrd="0" parTransId="{1E87DB11-D9AA-4C70-99F9-4486BB0431C9}" sibTransId="{E53C3DAC-704A-41A1-9EDD-894F69E29FFD}"/>
    <dgm:cxn modelId="{D656B60B-F3F4-4C99-85CC-9C2689292A70}" type="presOf" srcId="{8BEEF774-DBB1-4899-B40F-1D688899B9E6}" destId="{6F444F56-DF7F-4402-9936-B53D8A6D88EE}" srcOrd="0" destOrd="0" presId="urn:microsoft.com/office/officeart/2008/layout/LinedList"/>
    <dgm:cxn modelId="{D60ADB12-BCE0-4F34-B810-F39AE468C479}" srcId="{34A8A6A5-058F-4750-BEC7-48FF2B0DF887}" destId="{B1ED7558-38CF-49CA-8A17-2AFCAF382D26}" srcOrd="8" destOrd="0" parTransId="{82CF2684-AEB1-46E4-8D4F-967EC792E393}" sibTransId="{8B550C1A-BF83-40AA-9DD5-E6D371AFB21D}"/>
    <dgm:cxn modelId="{E49A6732-AD94-4473-8F06-A402FA6C54FE}" type="presOf" srcId="{34A8A6A5-058F-4750-BEC7-48FF2B0DF887}" destId="{F33ACD30-55DC-492C-BC98-41B82E616F75}" srcOrd="0" destOrd="0" presId="urn:microsoft.com/office/officeart/2008/layout/LinedList"/>
    <dgm:cxn modelId="{AD8B8939-3271-44D6-9AB3-1116AE2473D6}" srcId="{34A8A6A5-058F-4750-BEC7-48FF2B0DF887}" destId="{BBC3F774-8652-4C90-9CF1-60F6B596CF95}" srcOrd="0" destOrd="0" parTransId="{13407BF7-9EDE-4F78-9707-884159A5CD13}" sibTransId="{ADE6FACE-5D69-4C2E-ACCF-A4E21D9D6A62}"/>
    <dgm:cxn modelId="{7CAAC73B-F126-4B4E-87A6-91BE0EC6C9F9}" srcId="{34A8A6A5-058F-4750-BEC7-48FF2B0DF887}" destId="{8EBA5854-2C54-4B35-8C24-70B6BB09CCFD}" srcOrd="2" destOrd="0" parTransId="{92D3E688-71CD-4973-947E-1E0F4448B967}" sibTransId="{88345618-F509-4888-B731-6D3FFB03B39A}"/>
    <dgm:cxn modelId="{61A7C666-67AE-4A60-A12A-BC03A56EC3C0}" type="presOf" srcId="{CC5E09FD-A9A9-4164-B6EB-E1B1F0472C92}" destId="{ADDD7EE6-ECDF-40D8-82FD-6C0F90159E01}" srcOrd="0" destOrd="0" presId="urn:microsoft.com/office/officeart/2008/layout/LinedList"/>
    <dgm:cxn modelId="{B2B31A6D-59B5-4235-8B45-17DF4EC2B075}" srcId="{34A8A6A5-058F-4750-BEC7-48FF2B0DF887}" destId="{6AA23912-B2CC-49FE-9D8A-4556C6616171}" srcOrd="3" destOrd="0" parTransId="{EAA73349-48C0-479F-98A7-EA9DED287659}" sibTransId="{2A654C2D-4EA6-44AB-BDC0-93907E8FF667}"/>
    <dgm:cxn modelId="{A410C170-B124-48D0-BC07-BB5E677A904A}" type="presOf" srcId="{BBC3F774-8652-4C90-9CF1-60F6B596CF95}" destId="{97234BDF-A7D8-4E04-802B-D92C5A7AEEE4}" srcOrd="0" destOrd="0" presId="urn:microsoft.com/office/officeart/2008/layout/LinedList"/>
    <dgm:cxn modelId="{492A5E74-1DA3-4A41-8EE6-704398F00C99}" srcId="{34A8A6A5-058F-4750-BEC7-48FF2B0DF887}" destId="{8BEEF774-DBB1-4899-B40F-1D688899B9E6}" srcOrd="7" destOrd="0" parTransId="{F13C4475-2F93-493D-970C-1EEF465FDF83}" sibTransId="{938BCA6E-0DB3-4C8E-A9A6-D693A202FB8E}"/>
    <dgm:cxn modelId="{A41F2175-87F3-4D5D-AC85-7564AF6544C5}" type="presOf" srcId="{6AA23912-B2CC-49FE-9D8A-4556C6616171}" destId="{7078F52A-3BE8-4B11-BC65-E00916EBEE51}" srcOrd="0" destOrd="0" presId="urn:microsoft.com/office/officeart/2008/layout/LinedList"/>
    <dgm:cxn modelId="{F01D8BA2-2041-4800-A12C-C8C38B39BD96}" srcId="{34A8A6A5-058F-4750-BEC7-48FF2B0DF887}" destId="{7D6C6B3F-1A68-4A18-B26C-DC3222D3412D}" srcOrd="5" destOrd="0" parTransId="{FCA9EF17-3729-4BFE-88A5-D2D287C850AA}" sibTransId="{32D55353-0D9F-49EE-B051-86105C315E73}"/>
    <dgm:cxn modelId="{B62477A6-7E8B-4BAB-AF93-FC303D840B5F}" srcId="{34A8A6A5-058F-4750-BEC7-48FF2B0DF887}" destId="{BB1A6756-6BBF-42DF-A7A7-2AAE16AE8FE9}" srcOrd="9" destOrd="0" parTransId="{C96D107A-2A9B-4171-9F88-BABDAA0BED7E}" sibTransId="{2D84EC08-847E-4B44-9284-7F4C7ED71084}"/>
    <dgm:cxn modelId="{9D95CCA6-1D5A-40D4-B755-4A04CEE94D95}" type="presOf" srcId="{BB1A6756-6BBF-42DF-A7A7-2AAE16AE8FE9}" destId="{38C25D08-5F9D-45BE-AE29-B40D5CF19752}" srcOrd="0" destOrd="0" presId="urn:microsoft.com/office/officeart/2008/layout/LinedList"/>
    <dgm:cxn modelId="{55E3A8C8-873E-42E8-838D-E66C88E106CB}" type="presOf" srcId="{7D6C6B3F-1A68-4A18-B26C-DC3222D3412D}" destId="{C94873BD-2357-45B3-AA86-C539FC6BD569}" srcOrd="0" destOrd="0" presId="urn:microsoft.com/office/officeart/2008/layout/LinedList"/>
    <dgm:cxn modelId="{07EA4DDB-3C50-4541-A2BE-0B5B0D5D7698}" type="presOf" srcId="{8EBA5854-2C54-4B35-8C24-70B6BB09CCFD}" destId="{04CC51BB-461F-4D7E-9D45-9C795D15E272}" srcOrd="0" destOrd="0" presId="urn:microsoft.com/office/officeart/2008/layout/LinedList"/>
    <dgm:cxn modelId="{69ADC9DC-3C26-4475-AB33-FC4180D98084}" srcId="{34A8A6A5-058F-4750-BEC7-48FF2B0DF887}" destId="{F99E2EC4-7D79-465C-BFC2-015993346B1F}" srcOrd="6" destOrd="0" parTransId="{CBB6FCC3-BED2-48FA-A9B0-D4DF43A317EC}" sibTransId="{62893E9D-9AB5-4CE5-B254-78A47C2717CC}"/>
    <dgm:cxn modelId="{4FB253E5-2BEA-4725-AEEC-B36BFE6E5804}" type="presOf" srcId="{F99E2EC4-7D79-465C-BFC2-015993346B1F}" destId="{FFFA5BA3-7A72-45F6-BC5C-1BD3E42FD23A}" srcOrd="0" destOrd="0" presId="urn:microsoft.com/office/officeart/2008/layout/LinedList"/>
    <dgm:cxn modelId="{0CE606EB-1609-49C3-9D4E-3BC63BDE11A5}" type="presOf" srcId="{33037AF4-CEDF-41AE-8B03-CF3965A3172D}" destId="{1ADDF6F6-221D-4395-B480-BE5325452838}" srcOrd="0" destOrd="0" presId="urn:microsoft.com/office/officeart/2008/layout/LinedList"/>
    <dgm:cxn modelId="{10FB63F3-F34C-4EB7-84D0-BC2DD0D294D3}" type="presOf" srcId="{B1ED7558-38CF-49CA-8A17-2AFCAF382D26}" destId="{C45D491B-017C-4600-8D70-D03F58EF5DC8}" srcOrd="0" destOrd="0" presId="urn:microsoft.com/office/officeart/2008/layout/LinedList"/>
    <dgm:cxn modelId="{3A9039F4-C6D7-4E8D-B60E-6ED905FBE968}" srcId="{34A8A6A5-058F-4750-BEC7-48FF2B0DF887}" destId="{33037AF4-CEDF-41AE-8B03-CF3965A3172D}" srcOrd="4" destOrd="0" parTransId="{33DC1BEE-5F38-4EB2-B9EF-0067DAE196D4}" sibTransId="{1C9CB30D-15CB-4594-9335-7344B6C944E9}"/>
    <dgm:cxn modelId="{6560CBF6-D9D5-4C88-A874-5A1DAB45BF29}" type="presParOf" srcId="{F33ACD30-55DC-492C-BC98-41B82E616F75}" destId="{5E115D87-EF2B-4A10-90E6-74E9E1869A27}" srcOrd="0" destOrd="0" presId="urn:microsoft.com/office/officeart/2008/layout/LinedList"/>
    <dgm:cxn modelId="{D432F877-FC54-4858-B586-4CD23B822322}" type="presParOf" srcId="{F33ACD30-55DC-492C-BC98-41B82E616F75}" destId="{EB2A8EB9-F25C-4D86-98CB-4AC9A0CAC150}" srcOrd="1" destOrd="0" presId="urn:microsoft.com/office/officeart/2008/layout/LinedList"/>
    <dgm:cxn modelId="{339F285D-F7D3-4CBD-83FD-F956EC996A57}" type="presParOf" srcId="{EB2A8EB9-F25C-4D86-98CB-4AC9A0CAC150}" destId="{97234BDF-A7D8-4E04-802B-D92C5A7AEEE4}" srcOrd="0" destOrd="0" presId="urn:microsoft.com/office/officeart/2008/layout/LinedList"/>
    <dgm:cxn modelId="{47A63469-09EA-4F78-9235-6A071603DDFC}" type="presParOf" srcId="{EB2A8EB9-F25C-4D86-98CB-4AC9A0CAC150}" destId="{8B800FD4-4351-4C32-A66B-FCC249D09E25}" srcOrd="1" destOrd="0" presId="urn:microsoft.com/office/officeart/2008/layout/LinedList"/>
    <dgm:cxn modelId="{EB88DDDD-0406-4F7F-822F-F95D8EA68888}" type="presParOf" srcId="{F33ACD30-55DC-492C-BC98-41B82E616F75}" destId="{93218268-2E0F-4176-9BA0-1B8BDD69A046}" srcOrd="2" destOrd="0" presId="urn:microsoft.com/office/officeart/2008/layout/LinedList"/>
    <dgm:cxn modelId="{25FD111D-0757-48F5-B37F-D4E986A9EA72}" type="presParOf" srcId="{F33ACD30-55DC-492C-BC98-41B82E616F75}" destId="{1CB6EB18-297E-4413-AE18-1CA5B67D2A1D}" srcOrd="3" destOrd="0" presId="urn:microsoft.com/office/officeart/2008/layout/LinedList"/>
    <dgm:cxn modelId="{20CB3526-B407-4801-818A-7A4BD310E4A8}" type="presParOf" srcId="{1CB6EB18-297E-4413-AE18-1CA5B67D2A1D}" destId="{ADDD7EE6-ECDF-40D8-82FD-6C0F90159E01}" srcOrd="0" destOrd="0" presId="urn:microsoft.com/office/officeart/2008/layout/LinedList"/>
    <dgm:cxn modelId="{A29F2415-53E2-40C2-AAC9-86EB3872BAA3}" type="presParOf" srcId="{1CB6EB18-297E-4413-AE18-1CA5B67D2A1D}" destId="{DE2F3FAD-1187-41E1-B632-AD0B65787F7F}" srcOrd="1" destOrd="0" presId="urn:microsoft.com/office/officeart/2008/layout/LinedList"/>
    <dgm:cxn modelId="{BABB58DF-D035-449C-A6B9-AFE05B6935FC}" type="presParOf" srcId="{F33ACD30-55DC-492C-BC98-41B82E616F75}" destId="{E61F0857-9DFB-4D02-AF7D-D7C3EE14B6D6}" srcOrd="4" destOrd="0" presId="urn:microsoft.com/office/officeart/2008/layout/LinedList"/>
    <dgm:cxn modelId="{BF462B4C-4F69-466C-A783-FE2406F10E0E}" type="presParOf" srcId="{F33ACD30-55DC-492C-BC98-41B82E616F75}" destId="{91188A0F-FBE5-44AF-B7D4-7565B87861AC}" srcOrd="5" destOrd="0" presId="urn:microsoft.com/office/officeart/2008/layout/LinedList"/>
    <dgm:cxn modelId="{C128E723-ED78-448A-9308-B0F92349E58E}" type="presParOf" srcId="{91188A0F-FBE5-44AF-B7D4-7565B87861AC}" destId="{04CC51BB-461F-4D7E-9D45-9C795D15E272}" srcOrd="0" destOrd="0" presId="urn:microsoft.com/office/officeart/2008/layout/LinedList"/>
    <dgm:cxn modelId="{7CA67F63-38D7-4336-BAD2-90B0FBE1D976}" type="presParOf" srcId="{91188A0F-FBE5-44AF-B7D4-7565B87861AC}" destId="{BABE4DC6-CAC2-4C7E-ABA1-F4B07A9DA63F}" srcOrd="1" destOrd="0" presId="urn:microsoft.com/office/officeart/2008/layout/LinedList"/>
    <dgm:cxn modelId="{0703FE1D-5CA2-4A8B-ADFA-92304B5D6F78}" type="presParOf" srcId="{F33ACD30-55DC-492C-BC98-41B82E616F75}" destId="{C24C9B22-78E4-4D47-B1A5-C7DCE03F6463}" srcOrd="6" destOrd="0" presId="urn:microsoft.com/office/officeart/2008/layout/LinedList"/>
    <dgm:cxn modelId="{6525D627-5BAB-41A2-87EF-CFDC2E708A9F}" type="presParOf" srcId="{F33ACD30-55DC-492C-BC98-41B82E616F75}" destId="{7F144D26-7B9A-4D12-B050-1F3469D34C36}" srcOrd="7" destOrd="0" presId="urn:microsoft.com/office/officeart/2008/layout/LinedList"/>
    <dgm:cxn modelId="{737B2E87-0157-4692-92AA-4CBC5E82CB7A}" type="presParOf" srcId="{7F144D26-7B9A-4D12-B050-1F3469D34C36}" destId="{7078F52A-3BE8-4B11-BC65-E00916EBEE51}" srcOrd="0" destOrd="0" presId="urn:microsoft.com/office/officeart/2008/layout/LinedList"/>
    <dgm:cxn modelId="{D9738DEF-88E1-41BC-BABF-A05D86A03EC4}" type="presParOf" srcId="{7F144D26-7B9A-4D12-B050-1F3469D34C36}" destId="{45704DC3-A91E-47FC-BAFD-7B23D61EBB18}" srcOrd="1" destOrd="0" presId="urn:microsoft.com/office/officeart/2008/layout/LinedList"/>
    <dgm:cxn modelId="{6BB504D0-D977-4E44-8941-6399AAF3AF56}" type="presParOf" srcId="{F33ACD30-55DC-492C-BC98-41B82E616F75}" destId="{7A17DC84-E0DC-4701-9093-5049BCF0C09B}" srcOrd="8" destOrd="0" presId="urn:microsoft.com/office/officeart/2008/layout/LinedList"/>
    <dgm:cxn modelId="{4E495CEB-755A-4702-B611-37EBC9E42281}" type="presParOf" srcId="{F33ACD30-55DC-492C-BC98-41B82E616F75}" destId="{3478DD71-6F10-46B5-8298-87ACE6773B76}" srcOrd="9" destOrd="0" presId="urn:microsoft.com/office/officeart/2008/layout/LinedList"/>
    <dgm:cxn modelId="{EFFED759-F7CB-4651-B981-4FD8C49B4C70}" type="presParOf" srcId="{3478DD71-6F10-46B5-8298-87ACE6773B76}" destId="{1ADDF6F6-221D-4395-B480-BE5325452838}" srcOrd="0" destOrd="0" presId="urn:microsoft.com/office/officeart/2008/layout/LinedList"/>
    <dgm:cxn modelId="{E4A50D72-7248-4381-87C1-555DF0D2CE91}" type="presParOf" srcId="{3478DD71-6F10-46B5-8298-87ACE6773B76}" destId="{1355F440-D2E1-43E2-8252-CC6184A14C7E}" srcOrd="1" destOrd="0" presId="urn:microsoft.com/office/officeart/2008/layout/LinedList"/>
    <dgm:cxn modelId="{7EDE2E71-8026-419F-97BD-EB4DADA52E1B}" type="presParOf" srcId="{F33ACD30-55DC-492C-BC98-41B82E616F75}" destId="{9A68E1A1-7E12-4727-8668-C9FA086F497F}" srcOrd="10" destOrd="0" presId="urn:microsoft.com/office/officeart/2008/layout/LinedList"/>
    <dgm:cxn modelId="{92D0B392-7794-4CBD-8FA2-DCCF2EA51F3C}" type="presParOf" srcId="{F33ACD30-55DC-492C-BC98-41B82E616F75}" destId="{D4ACA55D-B831-42DF-AB69-B481DA2F19D7}" srcOrd="11" destOrd="0" presId="urn:microsoft.com/office/officeart/2008/layout/LinedList"/>
    <dgm:cxn modelId="{91221558-ACD4-4E57-AE12-46BDD7711BE1}" type="presParOf" srcId="{D4ACA55D-B831-42DF-AB69-B481DA2F19D7}" destId="{C94873BD-2357-45B3-AA86-C539FC6BD569}" srcOrd="0" destOrd="0" presId="urn:microsoft.com/office/officeart/2008/layout/LinedList"/>
    <dgm:cxn modelId="{3A583D92-D436-4CD6-88DA-23AB7E769D54}" type="presParOf" srcId="{D4ACA55D-B831-42DF-AB69-B481DA2F19D7}" destId="{6A397E27-E454-481B-A9F7-082EE2EA47C2}" srcOrd="1" destOrd="0" presId="urn:microsoft.com/office/officeart/2008/layout/LinedList"/>
    <dgm:cxn modelId="{F7F81A37-D108-42A8-8201-BE4DB2C75CA2}" type="presParOf" srcId="{F33ACD30-55DC-492C-BC98-41B82E616F75}" destId="{ECCC979A-FB0A-454F-A15D-A5BED8CC48D2}" srcOrd="12" destOrd="0" presId="urn:microsoft.com/office/officeart/2008/layout/LinedList"/>
    <dgm:cxn modelId="{40153829-ED59-46C4-B160-1323226303A1}" type="presParOf" srcId="{F33ACD30-55DC-492C-BC98-41B82E616F75}" destId="{E57140A6-D3FA-450C-A828-92AB9084E325}" srcOrd="13" destOrd="0" presId="urn:microsoft.com/office/officeart/2008/layout/LinedList"/>
    <dgm:cxn modelId="{6B216824-3207-4A29-A832-EDA37BF040F3}" type="presParOf" srcId="{E57140A6-D3FA-450C-A828-92AB9084E325}" destId="{FFFA5BA3-7A72-45F6-BC5C-1BD3E42FD23A}" srcOrd="0" destOrd="0" presId="urn:microsoft.com/office/officeart/2008/layout/LinedList"/>
    <dgm:cxn modelId="{3D46ED74-0CEF-469B-9D3B-B1BB03D64BD3}" type="presParOf" srcId="{E57140A6-D3FA-450C-A828-92AB9084E325}" destId="{1B231FB5-6910-4C18-864E-F4B59883DA5D}" srcOrd="1" destOrd="0" presId="urn:microsoft.com/office/officeart/2008/layout/LinedList"/>
    <dgm:cxn modelId="{6300CC76-2D34-47CA-A872-042FEE1016B0}" type="presParOf" srcId="{F33ACD30-55DC-492C-BC98-41B82E616F75}" destId="{C56BBBE9-CC2D-4A9E-8F7F-9E355A502694}" srcOrd="14" destOrd="0" presId="urn:microsoft.com/office/officeart/2008/layout/LinedList"/>
    <dgm:cxn modelId="{EFD631B0-4B95-412C-874B-95137A7C5B21}" type="presParOf" srcId="{F33ACD30-55DC-492C-BC98-41B82E616F75}" destId="{AE1C23E7-74F4-4C31-AAD1-CAA2A15F1FBA}" srcOrd="15" destOrd="0" presId="urn:microsoft.com/office/officeart/2008/layout/LinedList"/>
    <dgm:cxn modelId="{C218AAF7-BE3E-45BA-A274-D6E6E60EBACC}" type="presParOf" srcId="{AE1C23E7-74F4-4C31-AAD1-CAA2A15F1FBA}" destId="{6F444F56-DF7F-4402-9936-B53D8A6D88EE}" srcOrd="0" destOrd="0" presId="urn:microsoft.com/office/officeart/2008/layout/LinedList"/>
    <dgm:cxn modelId="{381DF573-8BF2-4BDC-BC46-8573E14CF51A}" type="presParOf" srcId="{AE1C23E7-74F4-4C31-AAD1-CAA2A15F1FBA}" destId="{0E8408A9-DE53-441A-923D-8C964DF4E14E}" srcOrd="1" destOrd="0" presId="urn:microsoft.com/office/officeart/2008/layout/LinedList"/>
    <dgm:cxn modelId="{8236E0CE-41C5-4E34-B57F-CE33904AFAE2}" type="presParOf" srcId="{F33ACD30-55DC-492C-BC98-41B82E616F75}" destId="{645AE3A4-34C1-4EF3-80CB-6F91DCEFEDC3}" srcOrd="16" destOrd="0" presId="urn:microsoft.com/office/officeart/2008/layout/LinedList"/>
    <dgm:cxn modelId="{6357F6A2-5F36-49DF-B3E8-F9395A2CC3C7}" type="presParOf" srcId="{F33ACD30-55DC-492C-BC98-41B82E616F75}" destId="{E8498ABE-E217-4081-9ADD-91CE1554FA4B}" srcOrd="17" destOrd="0" presId="urn:microsoft.com/office/officeart/2008/layout/LinedList"/>
    <dgm:cxn modelId="{4EE6D8B4-F546-4BCA-AFB6-E5469D24303C}" type="presParOf" srcId="{E8498ABE-E217-4081-9ADD-91CE1554FA4B}" destId="{C45D491B-017C-4600-8D70-D03F58EF5DC8}" srcOrd="0" destOrd="0" presId="urn:microsoft.com/office/officeart/2008/layout/LinedList"/>
    <dgm:cxn modelId="{3C725E0A-2A89-46B4-A430-82953A509795}" type="presParOf" srcId="{E8498ABE-E217-4081-9ADD-91CE1554FA4B}" destId="{0A1677C3-9C57-493F-9C49-DF5E725033A3}" srcOrd="1" destOrd="0" presId="urn:microsoft.com/office/officeart/2008/layout/LinedList"/>
    <dgm:cxn modelId="{25777A7D-3E94-4C14-820E-E86458D9738E}" type="presParOf" srcId="{F33ACD30-55DC-492C-BC98-41B82E616F75}" destId="{5FE97882-92B8-48CC-A031-1363831D3706}" srcOrd="18" destOrd="0" presId="urn:microsoft.com/office/officeart/2008/layout/LinedList"/>
    <dgm:cxn modelId="{19FFE552-D3DB-41D3-877F-E9F14550DB0F}" type="presParOf" srcId="{F33ACD30-55DC-492C-BC98-41B82E616F75}" destId="{A2B9EFFF-E301-4590-8D98-7A81EA9EC71F}" srcOrd="19" destOrd="0" presId="urn:microsoft.com/office/officeart/2008/layout/LinedList"/>
    <dgm:cxn modelId="{3C3F23AA-590E-49AA-ACA9-B621B9012A69}" type="presParOf" srcId="{A2B9EFFF-E301-4590-8D98-7A81EA9EC71F}" destId="{38C25D08-5F9D-45BE-AE29-B40D5CF19752}" srcOrd="0" destOrd="0" presId="urn:microsoft.com/office/officeart/2008/layout/LinedList"/>
    <dgm:cxn modelId="{B7C72F66-E96C-495C-A1E3-7F25CCA041E8}" type="presParOf" srcId="{A2B9EFFF-E301-4590-8D98-7A81EA9EC71F}" destId="{77FBC32F-9C2B-473E-AF44-910A46E93E75}"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B6F616-1D3D-4DA6-A5BE-4C029F37AED7}"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fr-FR"/>
        </a:p>
      </dgm:t>
    </dgm:pt>
    <dgm:pt modelId="{BC2C2D8C-D957-42F9-86D1-81AE16EC69A5}">
      <dgm:prSet custT="1"/>
      <dgm:spPr/>
      <dgm:t>
        <a:bodyPr/>
        <a:lstStyle/>
        <a:p>
          <a:pPr algn="ctr"/>
          <a:r>
            <a:rPr lang="fr-FR" sz="1800" b="1" u="none" dirty="0"/>
            <a:t>Pour tous les candidats  </a:t>
          </a:r>
          <a:endParaRPr lang="fr-FR" sz="1800" u="none" dirty="0"/>
        </a:p>
      </dgm:t>
    </dgm:pt>
    <dgm:pt modelId="{20D6DE39-8522-46F3-AD49-6FFCB6430CB7}" type="parTrans" cxnId="{6842D0A2-9896-4BD8-981E-4A9D3ACB7986}">
      <dgm:prSet/>
      <dgm:spPr/>
      <dgm:t>
        <a:bodyPr/>
        <a:lstStyle/>
        <a:p>
          <a:endParaRPr lang="fr-FR"/>
        </a:p>
      </dgm:t>
    </dgm:pt>
    <dgm:pt modelId="{9982A56D-A2E0-46CC-90E6-F02C98364B6A}" type="sibTrans" cxnId="{6842D0A2-9896-4BD8-981E-4A9D3ACB7986}">
      <dgm:prSet/>
      <dgm:spPr/>
      <dgm:t>
        <a:bodyPr/>
        <a:lstStyle/>
        <a:p>
          <a:endParaRPr lang="fr-FR"/>
        </a:p>
      </dgm:t>
    </dgm:pt>
    <dgm:pt modelId="{ABAC8CC9-D5A2-4132-8C86-D8CA7B8342E1}">
      <dgm:prSet custT="1"/>
      <dgm:spPr/>
      <dgm:t>
        <a:bodyPr/>
        <a:lstStyle/>
        <a:p>
          <a:r>
            <a:rPr lang="fr-FR" sz="1200" dirty="0"/>
            <a:t>Copie de la pièce d’identité </a:t>
          </a:r>
        </a:p>
      </dgm:t>
    </dgm:pt>
    <dgm:pt modelId="{863026C5-EE90-40D8-B3C2-ED1D56CEE965}" type="parTrans" cxnId="{821B43AD-5305-45B8-9022-B5859DC289B8}">
      <dgm:prSet/>
      <dgm:spPr/>
      <dgm:t>
        <a:bodyPr/>
        <a:lstStyle/>
        <a:p>
          <a:endParaRPr lang="fr-FR"/>
        </a:p>
      </dgm:t>
    </dgm:pt>
    <dgm:pt modelId="{1DC582E4-6555-4FDB-9756-E015CB6A0BAB}" type="sibTrans" cxnId="{821B43AD-5305-45B8-9022-B5859DC289B8}">
      <dgm:prSet/>
      <dgm:spPr/>
      <dgm:t>
        <a:bodyPr/>
        <a:lstStyle/>
        <a:p>
          <a:endParaRPr lang="fr-FR"/>
        </a:p>
      </dgm:t>
    </dgm:pt>
    <dgm:pt modelId="{378D60DB-BB30-4C34-B465-2A5DA659E304}">
      <dgm:prSet custT="1"/>
      <dgm:spPr/>
      <dgm:t>
        <a:bodyPr/>
        <a:lstStyle/>
        <a:p>
          <a:r>
            <a:rPr lang="fr-FR" sz="1200" dirty="0"/>
            <a:t>Copie diplôme du bac ou titre admis en équivalence </a:t>
          </a:r>
        </a:p>
      </dgm:t>
    </dgm:pt>
    <dgm:pt modelId="{DA48FA7C-2095-484E-9AB5-E06436FE982C}" type="parTrans" cxnId="{7DE79AAA-E0FD-43A6-BB4E-656F1A767ED9}">
      <dgm:prSet/>
      <dgm:spPr/>
      <dgm:t>
        <a:bodyPr/>
        <a:lstStyle/>
        <a:p>
          <a:endParaRPr lang="fr-FR"/>
        </a:p>
      </dgm:t>
    </dgm:pt>
    <dgm:pt modelId="{D9DFFBC5-3F8B-4787-8F05-36E4D0F4013C}" type="sibTrans" cxnId="{7DE79AAA-E0FD-43A6-BB4E-656F1A767ED9}">
      <dgm:prSet/>
      <dgm:spPr/>
      <dgm:t>
        <a:bodyPr/>
        <a:lstStyle/>
        <a:p>
          <a:endParaRPr lang="fr-FR"/>
        </a:p>
      </dgm:t>
    </dgm:pt>
    <dgm:pt modelId="{1ED39AF6-F821-4661-87E7-FECB1F54A6FA}">
      <dgm:prSet custT="1"/>
      <dgm:spPr/>
      <dgm:t>
        <a:bodyPr/>
        <a:lstStyle/>
        <a:p>
          <a:r>
            <a:rPr lang="fr-FR" sz="1200" dirty="0"/>
            <a:t>Copie des diplômes obtenus de l’enseignement supérieur</a:t>
          </a:r>
        </a:p>
      </dgm:t>
    </dgm:pt>
    <dgm:pt modelId="{8B2F934E-EBA0-4F61-8295-91C824C14A10}" type="parTrans" cxnId="{46989363-D87A-4C23-A04B-0E3A854C772A}">
      <dgm:prSet/>
      <dgm:spPr/>
      <dgm:t>
        <a:bodyPr/>
        <a:lstStyle/>
        <a:p>
          <a:endParaRPr lang="fr-FR"/>
        </a:p>
      </dgm:t>
    </dgm:pt>
    <dgm:pt modelId="{5F2C1335-4B3B-4B0D-B5F6-4309BC7085DD}" type="sibTrans" cxnId="{46989363-D87A-4C23-A04B-0E3A854C772A}">
      <dgm:prSet/>
      <dgm:spPr/>
      <dgm:t>
        <a:bodyPr/>
        <a:lstStyle/>
        <a:p>
          <a:endParaRPr lang="fr-FR"/>
        </a:p>
      </dgm:t>
    </dgm:pt>
    <dgm:pt modelId="{630899C9-3E57-4A05-BC24-64E60DBACAE8}">
      <dgm:prSet custT="1"/>
      <dgm:spPr/>
      <dgm:t>
        <a:bodyPr/>
        <a:lstStyle/>
        <a:p>
          <a:r>
            <a:rPr lang="fr-FR" sz="1200" dirty="0"/>
            <a:t>Copie des attestations de formation professionnel </a:t>
          </a:r>
        </a:p>
      </dgm:t>
    </dgm:pt>
    <dgm:pt modelId="{1A5DC363-1082-4362-8003-5E05C4F6D3DD}" type="parTrans" cxnId="{728DD2B9-6465-4128-89D2-F41DB98B9720}">
      <dgm:prSet/>
      <dgm:spPr/>
      <dgm:t>
        <a:bodyPr/>
        <a:lstStyle/>
        <a:p>
          <a:endParaRPr lang="fr-FR"/>
        </a:p>
      </dgm:t>
    </dgm:pt>
    <dgm:pt modelId="{D76D511E-6FB6-4FAE-A5E9-5E1EE02242BD}" type="sibTrans" cxnId="{728DD2B9-6465-4128-89D2-F41DB98B9720}">
      <dgm:prSet/>
      <dgm:spPr/>
      <dgm:t>
        <a:bodyPr/>
        <a:lstStyle/>
        <a:p>
          <a:endParaRPr lang="fr-FR"/>
        </a:p>
      </dgm:t>
    </dgm:pt>
    <dgm:pt modelId="{0BB1EA93-06CB-4B3E-B26A-7D285DC2CD6D}">
      <dgm:prSet custT="1"/>
      <dgm:spPr/>
      <dgm:t>
        <a:bodyPr/>
        <a:lstStyle/>
        <a:p>
          <a:r>
            <a:rPr lang="fr-FR" sz="1200" dirty="0"/>
            <a:t>Curriculum vitae </a:t>
          </a:r>
        </a:p>
      </dgm:t>
    </dgm:pt>
    <dgm:pt modelId="{568713A3-ECCD-4E34-B771-56A78A4A0A74}" type="parTrans" cxnId="{347E094D-8B72-42BD-9F73-26C098467FFE}">
      <dgm:prSet/>
      <dgm:spPr/>
      <dgm:t>
        <a:bodyPr/>
        <a:lstStyle/>
        <a:p>
          <a:endParaRPr lang="fr-FR"/>
        </a:p>
      </dgm:t>
    </dgm:pt>
    <dgm:pt modelId="{1CB77120-B40E-4F2D-9E23-582CD806BEE0}" type="sibTrans" cxnId="{347E094D-8B72-42BD-9F73-26C098467FFE}">
      <dgm:prSet/>
      <dgm:spPr/>
      <dgm:t>
        <a:bodyPr/>
        <a:lstStyle/>
        <a:p>
          <a:endParaRPr lang="fr-FR"/>
        </a:p>
      </dgm:t>
    </dgm:pt>
    <dgm:pt modelId="{9A9C1AD0-D1E1-4D76-A277-AF4FC82B685F}">
      <dgm:prSet custT="1"/>
      <dgm:spPr/>
      <dgm:t>
        <a:bodyPr/>
        <a:lstStyle/>
        <a:p>
          <a:r>
            <a:rPr lang="fr-FR" sz="1200" dirty="0"/>
            <a:t>Lettre de motivation</a:t>
          </a:r>
        </a:p>
      </dgm:t>
    </dgm:pt>
    <dgm:pt modelId="{F376C988-A708-4AE9-A7BF-3AB920CAD969}" type="parTrans" cxnId="{3F559966-0680-47C9-8B23-DB36222FF5F4}">
      <dgm:prSet/>
      <dgm:spPr/>
      <dgm:t>
        <a:bodyPr/>
        <a:lstStyle/>
        <a:p>
          <a:endParaRPr lang="fr-FR"/>
        </a:p>
      </dgm:t>
    </dgm:pt>
    <dgm:pt modelId="{29C449A8-B060-46EC-8E47-051ABAAFC52B}" type="sibTrans" cxnId="{3F559966-0680-47C9-8B23-DB36222FF5F4}">
      <dgm:prSet/>
      <dgm:spPr/>
      <dgm:t>
        <a:bodyPr/>
        <a:lstStyle/>
        <a:p>
          <a:endParaRPr lang="fr-FR"/>
        </a:p>
      </dgm:t>
    </dgm:pt>
    <dgm:pt modelId="{95A1E114-FA58-42BA-9EA8-4A989FDA42A5}">
      <dgm:prSet custT="1"/>
      <dgm:spPr/>
      <dgm:t>
        <a:bodyPr/>
        <a:lstStyle/>
        <a:p>
          <a:r>
            <a:rPr lang="fr-FR" sz="1200" dirty="0"/>
            <a:t>Contrats de travail dans les domaines de la construction, de l’architecture et de l’aménagement de l’espace.</a:t>
          </a:r>
        </a:p>
      </dgm:t>
    </dgm:pt>
    <dgm:pt modelId="{4E6A4D4A-91AA-4845-9651-0DAA6B246F83}" type="parTrans" cxnId="{3E8A9C89-C95C-4D48-9412-1F24472648B2}">
      <dgm:prSet/>
      <dgm:spPr/>
      <dgm:t>
        <a:bodyPr/>
        <a:lstStyle/>
        <a:p>
          <a:endParaRPr lang="fr-FR"/>
        </a:p>
      </dgm:t>
    </dgm:pt>
    <dgm:pt modelId="{73C0E5B4-CFE1-42DE-9C0B-EDB493DF9970}" type="sibTrans" cxnId="{3E8A9C89-C95C-4D48-9412-1F24472648B2}">
      <dgm:prSet/>
      <dgm:spPr/>
      <dgm:t>
        <a:bodyPr/>
        <a:lstStyle/>
        <a:p>
          <a:endParaRPr lang="fr-FR"/>
        </a:p>
      </dgm:t>
    </dgm:pt>
    <dgm:pt modelId="{6BE7FF46-3918-4A05-8D76-3DFEF3D82FFA}">
      <dgm:prSet custT="1"/>
      <dgm:spPr/>
      <dgm:t>
        <a:bodyPr/>
        <a:lstStyle/>
        <a:p>
          <a:r>
            <a:rPr lang="fr-FR" sz="1200" dirty="0"/>
            <a:t>Attestation de travail pour chaque contrat.</a:t>
          </a:r>
        </a:p>
      </dgm:t>
    </dgm:pt>
    <dgm:pt modelId="{36104D85-6DF3-4CF7-9A92-DE9EAE379EA2}" type="parTrans" cxnId="{B8AF541A-E021-493B-8324-D4FEF8389137}">
      <dgm:prSet/>
      <dgm:spPr/>
      <dgm:t>
        <a:bodyPr/>
        <a:lstStyle/>
        <a:p>
          <a:endParaRPr lang="fr-FR"/>
        </a:p>
      </dgm:t>
    </dgm:pt>
    <dgm:pt modelId="{794B9DEF-8BE2-4CBC-8F69-579874BA28A5}" type="sibTrans" cxnId="{B8AF541A-E021-493B-8324-D4FEF8389137}">
      <dgm:prSet/>
      <dgm:spPr/>
      <dgm:t>
        <a:bodyPr/>
        <a:lstStyle/>
        <a:p>
          <a:endParaRPr lang="fr-FR"/>
        </a:p>
      </dgm:t>
    </dgm:pt>
    <dgm:pt modelId="{601C3C45-92F4-48F5-9E36-62690D8CC5EC}">
      <dgm:prSet custT="1"/>
      <dgm:spPr/>
      <dgm:t>
        <a:bodyPr/>
        <a:lstStyle/>
        <a:p>
          <a:r>
            <a:rPr lang="fr-FR" sz="1200" dirty="0"/>
            <a:t>Attestation indiquant la durée exacte travaillée avec un architecte DPLG ou HMONP. Position intellectuelle, </a:t>
          </a:r>
        </a:p>
      </dgm:t>
    </dgm:pt>
    <dgm:pt modelId="{46215792-2FF9-46FF-B4F0-D1E4C949AEF7}" type="parTrans" cxnId="{343C8C21-2ADD-4619-9178-60B4472ED599}">
      <dgm:prSet/>
      <dgm:spPr/>
      <dgm:t>
        <a:bodyPr/>
        <a:lstStyle/>
        <a:p>
          <a:endParaRPr lang="fr-FR"/>
        </a:p>
      </dgm:t>
    </dgm:pt>
    <dgm:pt modelId="{B507C1C9-1512-4E58-B0FE-06EA836C1135}" type="sibTrans" cxnId="{343C8C21-2ADD-4619-9178-60B4472ED599}">
      <dgm:prSet/>
      <dgm:spPr/>
      <dgm:t>
        <a:bodyPr/>
        <a:lstStyle/>
        <a:p>
          <a:endParaRPr lang="fr-FR"/>
        </a:p>
      </dgm:t>
    </dgm:pt>
    <dgm:pt modelId="{18BAAAFF-F202-4E47-B478-65F453633349}">
      <dgm:prSet custT="1"/>
      <dgm:spPr/>
      <dgm:t>
        <a:bodyPr/>
        <a:lstStyle/>
        <a:p>
          <a:r>
            <a:rPr lang="fr-FR" sz="1200" dirty="0"/>
            <a:t>Bibliographie raisonnée commentée.</a:t>
          </a:r>
        </a:p>
      </dgm:t>
    </dgm:pt>
    <dgm:pt modelId="{B28AE35E-6759-4338-B260-417B709F34DE}" type="parTrans" cxnId="{CBFCABC3-5606-435E-80FD-5A87E6BB8310}">
      <dgm:prSet/>
      <dgm:spPr/>
      <dgm:t>
        <a:bodyPr/>
        <a:lstStyle/>
        <a:p>
          <a:endParaRPr lang="fr-FR"/>
        </a:p>
      </dgm:t>
    </dgm:pt>
    <dgm:pt modelId="{AB457199-EC6D-4AE2-AF46-8284EA1F1CEC}" type="sibTrans" cxnId="{CBFCABC3-5606-435E-80FD-5A87E6BB8310}">
      <dgm:prSet/>
      <dgm:spPr/>
      <dgm:t>
        <a:bodyPr/>
        <a:lstStyle/>
        <a:p>
          <a:endParaRPr lang="fr-FR"/>
        </a:p>
      </dgm:t>
    </dgm:pt>
    <dgm:pt modelId="{65EFFD97-7E5D-4C71-BF27-C59E81098E68}">
      <dgm:prSet custT="1"/>
      <dgm:spPr/>
      <dgm:t>
        <a:bodyPr/>
        <a:lstStyle/>
        <a:p>
          <a:r>
            <a:rPr lang="fr-FR" sz="1600" b="1" dirty="0"/>
            <a:t>Si demande d’intégration niveau supérieur à L2 FPC </a:t>
          </a:r>
        </a:p>
      </dgm:t>
    </dgm:pt>
    <dgm:pt modelId="{D54EA1BC-88E2-48B8-B718-0DFB6D0A62DF}" type="parTrans" cxnId="{0EDA9CAD-F459-49F3-B968-E91412DC0D92}">
      <dgm:prSet/>
      <dgm:spPr/>
      <dgm:t>
        <a:bodyPr/>
        <a:lstStyle/>
        <a:p>
          <a:endParaRPr lang="fr-FR"/>
        </a:p>
      </dgm:t>
    </dgm:pt>
    <dgm:pt modelId="{E59E8501-7D25-411D-AF36-C9940ADF1627}" type="sibTrans" cxnId="{0EDA9CAD-F459-49F3-B968-E91412DC0D92}">
      <dgm:prSet/>
      <dgm:spPr/>
      <dgm:t>
        <a:bodyPr/>
        <a:lstStyle/>
        <a:p>
          <a:endParaRPr lang="fr-FR"/>
        </a:p>
      </dgm:t>
    </dgm:pt>
    <dgm:pt modelId="{349D2347-A43B-4528-ABE7-7309DD0A08C3}">
      <dgm:prSet custT="1"/>
      <dgm:spPr/>
      <dgm:t>
        <a:bodyPr/>
        <a:lstStyle/>
        <a:p>
          <a:pPr algn="just"/>
          <a:r>
            <a:rPr lang="fr-FR" sz="1200" dirty="0"/>
            <a:t>Si L3 : contrat de travail justifiant 4 années d’expérience avec un architecte DPLG / HMONP + relevés de notes. </a:t>
          </a:r>
        </a:p>
      </dgm:t>
    </dgm:pt>
    <dgm:pt modelId="{9F12E1E4-4073-471F-A982-A3037BA9A2C8}" type="parTrans" cxnId="{368330B9-D6C6-4E4F-9C33-09E8885CF509}">
      <dgm:prSet/>
      <dgm:spPr/>
      <dgm:t>
        <a:bodyPr/>
        <a:lstStyle/>
        <a:p>
          <a:endParaRPr lang="fr-FR"/>
        </a:p>
      </dgm:t>
    </dgm:pt>
    <dgm:pt modelId="{276F5223-9DF1-4152-8222-C448D1FD66C2}" type="sibTrans" cxnId="{368330B9-D6C6-4E4F-9C33-09E8885CF509}">
      <dgm:prSet/>
      <dgm:spPr/>
      <dgm:t>
        <a:bodyPr/>
        <a:lstStyle/>
        <a:p>
          <a:endParaRPr lang="fr-FR"/>
        </a:p>
      </dgm:t>
    </dgm:pt>
    <dgm:pt modelId="{09E7186F-B16D-4A76-BAE1-27781971A710}">
      <dgm:prSet custT="1"/>
      <dgm:spPr/>
      <dgm:t>
        <a:bodyPr/>
        <a:lstStyle/>
        <a:p>
          <a:pPr algn="just"/>
          <a:r>
            <a:rPr lang="fr-FR" sz="1200" dirty="0"/>
            <a:t>Si M1 : contrat de travail justifiant 5 années d’expérience avec un architecte DPLG / HMONP + copie du diplôme licence d’architecture + relevés de notes. </a:t>
          </a:r>
        </a:p>
      </dgm:t>
    </dgm:pt>
    <dgm:pt modelId="{C00403A5-3F82-44F6-B578-AF705C78FC23}" type="parTrans" cxnId="{9F1C9E7B-6C9F-4C56-9C1D-CC0C70E48010}">
      <dgm:prSet/>
      <dgm:spPr/>
      <dgm:t>
        <a:bodyPr/>
        <a:lstStyle/>
        <a:p>
          <a:endParaRPr lang="fr-FR"/>
        </a:p>
      </dgm:t>
    </dgm:pt>
    <dgm:pt modelId="{9172AC38-5720-4712-BBE0-89A2954733A6}" type="sibTrans" cxnId="{9F1C9E7B-6C9F-4C56-9C1D-CC0C70E48010}">
      <dgm:prSet/>
      <dgm:spPr/>
      <dgm:t>
        <a:bodyPr/>
        <a:lstStyle/>
        <a:p>
          <a:endParaRPr lang="fr-FR"/>
        </a:p>
      </dgm:t>
    </dgm:pt>
    <dgm:pt modelId="{FD663B30-4FD6-4ED8-A266-C844C3F5E69C}">
      <dgm:prSet custT="1"/>
      <dgm:spPr/>
      <dgm:t>
        <a:bodyPr/>
        <a:lstStyle/>
        <a:p>
          <a:pPr algn="just"/>
          <a:r>
            <a:rPr lang="fr-FR" sz="1200" dirty="0"/>
            <a:t>Si M2 : contrat de travail justifiant 6 années d’expérience avec un architecte DPLG / HMONP + copie du diplôme de licence d’architecture + relevés de notes.</a:t>
          </a:r>
        </a:p>
      </dgm:t>
    </dgm:pt>
    <dgm:pt modelId="{A52ACF17-0ADC-4C72-82BD-524BBEAA00C6}" type="parTrans" cxnId="{B2CF785A-B533-4FDC-98F8-32E7948BDB04}">
      <dgm:prSet/>
      <dgm:spPr/>
      <dgm:t>
        <a:bodyPr/>
        <a:lstStyle/>
        <a:p>
          <a:endParaRPr lang="fr-FR"/>
        </a:p>
      </dgm:t>
    </dgm:pt>
    <dgm:pt modelId="{1F908C03-6A1C-4D15-A43D-1ED2490F256D}" type="sibTrans" cxnId="{B2CF785A-B533-4FDC-98F8-32E7948BDB04}">
      <dgm:prSet/>
      <dgm:spPr/>
      <dgm:t>
        <a:bodyPr/>
        <a:lstStyle/>
        <a:p>
          <a:endParaRPr lang="fr-FR"/>
        </a:p>
      </dgm:t>
    </dgm:pt>
    <dgm:pt modelId="{626B8A3D-B495-4A1C-A7E2-AE9399B3E9A3}">
      <dgm:prSet custT="1"/>
      <dgm:spPr/>
      <dgm:t>
        <a:bodyPr/>
        <a:lstStyle/>
        <a:p>
          <a:pPr algn="just"/>
          <a:r>
            <a:rPr lang="fr-FR" sz="1200" dirty="0"/>
            <a:t>Si vous avez effectué vos études en tant qu’étudiant en formation initiale vous devrez l’indiquer dans le formulaire d’inscription en ligne dans Taïga + fournir les relevés de notes.</a:t>
          </a:r>
        </a:p>
      </dgm:t>
    </dgm:pt>
    <dgm:pt modelId="{402FA2BC-BA45-408F-80D6-316377B1FEAA}" type="parTrans" cxnId="{E99594E9-429B-4D80-979F-9999D9234140}">
      <dgm:prSet/>
      <dgm:spPr/>
      <dgm:t>
        <a:bodyPr/>
        <a:lstStyle/>
        <a:p>
          <a:endParaRPr lang="fr-FR"/>
        </a:p>
      </dgm:t>
    </dgm:pt>
    <dgm:pt modelId="{302A038F-7DD5-4DD9-B31D-C0FD4985FB15}" type="sibTrans" cxnId="{E99594E9-429B-4D80-979F-9999D9234140}">
      <dgm:prSet/>
      <dgm:spPr/>
      <dgm:t>
        <a:bodyPr/>
        <a:lstStyle/>
        <a:p>
          <a:endParaRPr lang="fr-FR"/>
        </a:p>
      </dgm:t>
    </dgm:pt>
    <dgm:pt modelId="{46CEA321-3937-456C-BFAE-472CC2ABB711}" type="pres">
      <dgm:prSet presAssocID="{12B6F616-1D3D-4DA6-A5BE-4C029F37AED7}" presName="Name0" presStyleCnt="0">
        <dgm:presLayoutVars>
          <dgm:dir/>
          <dgm:animLvl val="lvl"/>
          <dgm:resizeHandles val="exact"/>
        </dgm:presLayoutVars>
      </dgm:prSet>
      <dgm:spPr/>
    </dgm:pt>
    <dgm:pt modelId="{9FBE78B6-21F8-49AE-8E36-E61257D40D52}" type="pres">
      <dgm:prSet presAssocID="{BC2C2D8C-D957-42F9-86D1-81AE16EC69A5}" presName="linNode" presStyleCnt="0"/>
      <dgm:spPr/>
    </dgm:pt>
    <dgm:pt modelId="{B3A66996-EDAD-4F1A-B4D6-C218EFECFD54}" type="pres">
      <dgm:prSet presAssocID="{BC2C2D8C-D957-42F9-86D1-81AE16EC69A5}" presName="parentText" presStyleLbl="node1" presStyleIdx="0" presStyleCnt="2" custScaleX="46269">
        <dgm:presLayoutVars>
          <dgm:chMax val="1"/>
          <dgm:bulletEnabled val="1"/>
        </dgm:presLayoutVars>
      </dgm:prSet>
      <dgm:spPr/>
    </dgm:pt>
    <dgm:pt modelId="{E7293733-A6EC-4F92-837E-88FAD1804919}" type="pres">
      <dgm:prSet presAssocID="{BC2C2D8C-D957-42F9-86D1-81AE16EC69A5}" presName="descendantText" presStyleLbl="alignAccFollowNode1" presStyleIdx="0" presStyleCnt="2" custScaleY="124152">
        <dgm:presLayoutVars>
          <dgm:bulletEnabled val="1"/>
        </dgm:presLayoutVars>
      </dgm:prSet>
      <dgm:spPr/>
    </dgm:pt>
    <dgm:pt modelId="{79BCFB57-5D91-48A8-82FB-DF559B56252F}" type="pres">
      <dgm:prSet presAssocID="{9982A56D-A2E0-46CC-90E6-F02C98364B6A}" presName="sp" presStyleCnt="0"/>
      <dgm:spPr/>
    </dgm:pt>
    <dgm:pt modelId="{D85C1F04-3C01-4BE4-A361-77AA15D5D450}" type="pres">
      <dgm:prSet presAssocID="{65EFFD97-7E5D-4C71-BF27-C59E81098E68}" presName="linNode" presStyleCnt="0"/>
      <dgm:spPr/>
    </dgm:pt>
    <dgm:pt modelId="{785A1473-22AD-4B3A-BCEA-48AF92898568}" type="pres">
      <dgm:prSet presAssocID="{65EFFD97-7E5D-4C71-BF27-C59E81098E68}" presName="parentText" presStyleLbl="node1" presStyleIdx="1" presStyleCnt="2" custScaleX="46717">
        <dgm:presLayoutVars>
          <dgm:chMax val="1"/>
          <dgm:bulletEnabled val="1"/>
        </dgm:presLayoutVars>
      </dgm:prSet>
      <dgm:spPr/>
    </dgm:pt>
    <dgm:pt modelId="{3BC80C49-80DC-4C83-B6DB-C3C10A4119D2}" type="pres">
      <dgm:prSet presAssocID="{65EFFD97-7E5D-4C71-BF27-C59E81098E68}" presName="descendantText" presStyleLbl="alignAccFollowNode1" presStyleIdx="1" presStyleCnt="2">
        <dgm:presLayoutVars>
          <dgm:bulletEnabled val="1"/>
        </dgm:presLayoutVars>
      </dgm:prSet>
      <dgm:spPr/>
    </dgm:pt>
  </dgm:ptLst>
  <dgm:cxnLst>
    <dgm:cxn modelId="{8D7C7405-3629-4E2D-B3E5-D9E7FB0B3C53}" type="presOf" srcId="{378D60DB-BB30-4C34-B465-2A5DA659E304}" destId="{E7293733-A6EC-4F92-837E-88FAD1804919}" srcOrd="0" destOrd="1" presId="urn:microsoft.com/office/officeart/2005/8/layout/vList5"/>
    <dgm:cxn modelId="{FC2BC606-497D-4382-8D96-AFDBDD335EC4}" type="presOf" srcId="{6BE7FF46-3918-4A05-8D76-3DFEF3D82FFA}" destId="{E7293733-A6EC-4F92-837E-88FAD1804919}" srcOrd="0" destOrd="7" presId="urn:microsoft.com/office/officeart/2005/8/layout/vList5"/>
    <dgm:cxn modelId="{1273180C-A8A2-442B-BF06-FD6D327E8223}" type="presOf" srcId="{09E7186F-B16D-4A76-BAE1-27781971A710}" destId="{3BC80C49-80DC-4C83-B6DB-C3C10A4119D2}" srcOrd="0" destOrd="1" presId="urn:microsoft.com/office/officeart/2005/8/layout/vList5"/>
    <dgm:cxn modelId="{B8AF541A-E021-493B-8324-D4FEF8389137}" srcId="{BC2C2D8C-D957-42F9-86D1-81AE16EC69A5}" destId="{6BE7FF46-3918-4A05-8D76-3DFEF3D82FFA}" srcOrd="7" destOrd="0" parTransId="{36104D85-6DF3-4CF7-9A92-DE9EAE379EA2}" sibTransId="{794B9DEF-8BE2-4CBC-8F69-579874BA28A5}"/>
    <dgm:cxn modelId="{343C8C21-2ADD-4619-9178-60B4472ED599}" srcId="{BC2C2D8C-D957-42F9-86D1-81AE16EC69A5}" destId="{601C3C45-92F4-48F5-9E36-62690D8CC5EC}" srcOrd="8" destOrd="0" parTransId="{46215792-2FF9-46FF-B4F0-D1E4C949AEF7}" sibTransId="{B507C1C9-1512-4E58-B0FE-06EA836C1135}"/>
    <dgm:cxn modelId="{F2041537-4CB8-42FD-B942-BE6026150FBA}" type="presOf" srcId="{601C3C45-92F4-48F5-9E36-62690D8CC5EC}" destId="{E7293733-A6EC-4F92-837E-88FAD1804919}" srcOrd="0" destOrd="8" presId="urn:microsoft.com/office/officeart/2005/8/layout/vList5"/>
    <dgm:cxn modelId="{18E48162-09A8-48F8-BCF4-EBB88FD2F33B}" type="presOf" srcId="{0BB1EA93-06CB-4B3E-B26A-7D285DC2CD6D}" destId="{E7293733-A6EC-4F92-837E-88FAD1804919}" srcOrd="0" destOrd="4" presId="urn:microsoft.com/office/officeart/2005/8/layout/vList5"/>
    <dgm:cxn modelId="{46989363-D87A-4C23-A04B-0E3A854C772A}" srcId="{BC2C2D8C-D957-42F9-86D1-81AE16EC69A5}" destId="{1ED39AF6-F821-4661-87E7-FECB1F54A6FA}" srcOrd="2" destOrd="0" parTransId="{8B2F934E-EBA0-4F61-8295-91C824C14A10}" sibTransId="{5F2C1335-4B3B-4B0D-B5F6-4309BC7085DD}"/>
    <dgm:cxn modelId="{3F559966-0680-47C9-8B23-DB36222FF5F4}" srcId="{BC2C2D8C-D957-42F9-86D1-81AE16EC69A5}" destId="{9A9C1AD0-D1E1-4D76-A277-AF4FC82B685F}" srcOrd="5" destOrd="0" parTransId="{F376C988-A708-4AE9-A7BF-3AB920CAD969}" sibTransId="{29C449A8-B060-46EC-8E47-051ABAAFC52B}"/>
    <dgm:cxn modelId="{381F2247-E000-4DBD-AF85-AA2B7F1BD6BE}" type="presOf" srcId="{BC2C2D8C-D957-42F9-86D1-81AE16EC69A5}" destId="{B3A66996-EDAD-4F1A-B4D6-C218EFECFD54}" srcOrd="0" destOrd="0" presId="urn:microsoft.com/office/officeart/2005/8/layout/vList5"/>
    <dgm:cxn modelId="{347E094D-8B72-42BD-9F73-26C098467FFE}" srcId="{BC2C2D8C-D957-42F9-86D1-81AE16EC69A5}" destId="{0BB1EA93-06CB-4B3E-B26A-7D285DC2CD6D}" srcOrd="4" destOrd="0" parTransId="{568713A3-ECCD-4E34-B771-56A78A4A0A74}" sibTransId="{1CB77120-B40E-4F2D-9E23-582CD806BEE0}"/>
    <dgm:cxn modelId="{9E606257-67FB-4245-A194-9931D0D5C64B}" type="presOf" srcId="{12B6F616-1D3D-4DA6-A5BE-4C029F37AED7}" destId="{46CEA321-3937-456C-BFAE-472CC2ABB711}" srcOrd="0" destOrd="0" presId="urn:microsoft.com/office/officeart/2005/8/layout/vList5"/>
    <dgm:cxn modelId="{B2CF785A-B533-4FDC-98F8-32E7948BDB04}" srcId="{65EFFD97-7E5D-4C71-BF27-C59E81098E68}" destId="{FD663B30-4FD6-4ED8-A266-C844C3F5E69C}" srcOrd="2" destOrd="0" parTransId="{A52ACF17-0ADC-4C72-82BD-524BBEAA00C6}" sibTransId="{1F908C03-6A1C-4D15-A43D-1ED2490F256D}"/>
    <dgm:cxn modelId="{9F1C9E7B-6C9F-4C56-9C1D-CC0C70E48010}" srcId="{65EFFD97-7E5D-4C71-BF27-C59E81098E68}" destId="{09E7186F-B16D-4A76-BAE1-27781971A710}" srcOrd="1" destOrd="0" parTransId="{C00403A5-3F82-44F6-B578-AF705C78FC23}" sibTransId="{9172AC38-5720-4712-BBE0-89A2954733A6}"/>
    <dgm:cxn modelId="{986BAD84-036E-4A2D-8177-61E99F07BE11}" type="presOf" srcId="{1ED39AF6-F821-4661-87E7-FECB1F54A6FA}" destId="{E7293733-A6EC-4F92-837E-88FAD1804919}" srcOrd="0" destOrd="2" presId="urn:microsoft.com/office/officeart/2005/8/layout/vList5"/>
    <dgm:cxn modelId="{4D75E985-EFDD-4A69-9A2F-1D0BE908C0F1}" type="presOf" srcId="{ABAC8CC9-D5A2-4132-8C86-D8CA7B8342E1}" destId="{E7293733-A6EC-4F92-837E-88FAD1804919}" srcOrd="0" destOrd="0" presId="urn:microsoft.com/office/officeart/2005/8/layout/vList5"/>
    <dgm:cxn modelId="{3E8A9C89-C95C-4D48-9412-1F24472648B2}" srcId="{BC2C2D8C-D957-42F9-86D1-81AE16EC69A5}" destId="{95A1E114-FA58-42BA-9EA8-4A989FDA42A5}" srcOrd="6" destOrd="0" parTransId="{4E6A4D4A-91AA-4845-9651-0DAA6B246F83}" sibTransId="{73C0E5B4-CFE1-42DE-9C0B-EDB493DF9970}"/>
    <dgm:cxn modelId="{D93A868A-8D8F-4378-B1B9-4859A1631FA3}" type="presOf" srcId="{630899C9-3E57-4A05-BC24-64E60DBACAE8}" destId="{E7293733-A6EC-4F92-837E-88FAD1804919}" srcOrd="0" destOrd="3" presId="urn:microsoft.com/office/officeart/2005/8/layout/vList5"/>
    <dgm:cxn modelId="{B9B65E8C-6ABE-49D2-B4A2-BB3321F93144}" type="presOf" srcId="{65EFFD97-7E5D-4C71-BF27-C59E81098E68}" destId="{785A1473-22AD-4B3A-BCEA-48AF92898568}" srcOrd="0" destOrd="0" presId="urn:microsoft.com/office/officeart/2005/8/layout/vList5"/>
    <dgm:cxn modelId="{19EAB793-FC05-41A6-8204-44C731D6A060}" type="presOf" srcId="{95A1E114-FA58-42BA-9EA8-4A989FDA42A5}" destId="{E7293733-A6EC-4F92-837E-88FAD1804919}" srcOrd="0" destOrd="6" presId="urn:microsoft.com/office/officeart/2005/8/layout/vList5"/>
    <dgm:cxn modelId="{899B6FA2-112F-4420-9D64-3CB5974E4855}" type="presOf" srcId="{FD663B30-4FD6-4ED8-A266-C844C3F5E69C}" destId="{3BC80C49-80DC-4C83-B6DB-C3C10A4119D2}" srcOrd="0" destOrd="2" presId="urn:microsoft.com/office/officeart/2005/8/layout/vList5"/>
    <dgm:cxn modelId="{6842D0A2-9896-4BD8-981E-4A9D3ACB7986}" srcId="{12B6F616-1D3D-4DA6-A5BE-4C029F37AED7}" destId="{BC2C2D8C-D957-42F9-86D1-81AE16EC69A5}" srcOrd="0" destOrd="0" parTransId="{20D6DE39-8522-46F3-AD49-6FFCB6430CB7}" sibTransId="{9982A56D-A2E0-46CC-90E6-F02C98364B6A}"/>
    <dgm:cxn modelId="{7DE79AAA-E0FD-43A6-BB4E-656F1A767ED9}" srcId="{BC2C2D8C-D957-42F9-86D1-81AE16EC69A5}" destId="{378D60DB-BB30-4C34-B465-2A5DA659E304}" srcOrd="1" destOrd="0" parTransId="{DA48FA7C-2095-484E-9AB5-E06436FE982C}" sibTransId="{D9DFFBC5-3F8B-4787-8F05-36E4D0F4013C}"/>
    <dgm:cxn modelId="{821B43AD-5305-45B8-9022-B5859DC289B8}" srcId="{BC2C2D8C-D957-42F9-86D1-81AE16EC69A5}" destId="{ABAC8CC9-D5A2-4132-8C86-D8CA7B8342E1}" srcOrd="0" destOrd="0" parTransId="{863026C5-EE90-40D8-B3C2-ED1D56CEE965}" sibTransId="{1DC582E4-6555-4FDB-9756-E015CB6A0BAB}"/>
    <dgm:cxn modelId="{0EDA9CAD-F459-49F3-B968-E91412DC0D92}" srcId="{12B6F616-1D3D-4DA6-A5BE-4C029F37AED7}" destId="{65EFFD97-7E5D-4C71-BF27-C59E81098E68}" srcOrd="1" destOrd="0" parTransId="{D54EA1BC-88E2-48B8-B718-0DFB6D0A62DF}" sibTransId="{E59E8501-7D25-411D-AF36-C9940ADF1627}"/>
    <dgm:cxn modelId="{368330B9-D6C6-4E4F-9C33-09E8885CF509}" srcId="{65EFFD97-7E5D-4C71-BF27-C59E81098E68}" destId="{349D2347-A43B-4528-ABE7-7309DD0A08C3}" srcOrd="0" destOrd="0" parTransId="{9F12E1E4-4073-471F-A982-A3037BA9A2C8}" sibTransId="{276F5223-9DF1-4152-8222-C448D1FD66C2}"/>
    <dgm:cxn modelId="{728DD2B9-6465-4128-89D2-F41DB98B9720}" srcId="{BC2C2D8C-D957-42F9-86D1-81AE16EC69A5}" destId="{630899C9-3E57-4A05-BC24-64E60DBACAE8}" srcOrd="3" destOrd="0" parTransId="{1A5DC363-1082-4362-8003-5E05C4F6D3DD}" sibTransId="{D76D511E-6FB6-4FAE-A5E9-5E1EE02242BD}"/>
    <dgm:cxn modelId="{4F17E7BE-13B9-44BC-BBA1-B36EE16E99A5}" type="presOf" srcId="{626B8A3D-B495-4A1C-A7E2-AE9399B3E9A3}" destId="{3BC80C49-80DC-4C83-B6DB-C3C10A4119D2}" srcOrd="0" destOrd="3" presId="urn:microsoft.com/office/officeart/2005/8/layout/vList5"/>
    <dgm:cxn modelId="{CBFCABC3-5606-435E-80FD-5A87E6BB8310}" srcId="{BC2C2D8C-D957-42F9-86D1-81AE16EC69A5}" destId="{18BAAAFF-F202-4E47-B478-65F453633349}" srcOrd="9" destOrd="0" parTransId="{B28AE35E-6759-4338-B260-417B709F34DE}" sibTransId="{AB457199-EC6D-4AE2-AF46-8284EA1F1CEC}"/>
    <dgm:cxn modelId="{CD390AC9-61B7-4F8D-9923-AA69D3A166B4}" type="presOf" srcId="{349D2347-A43B-4528-ABE7-7309DD0A08C3}" destId="{3BC80C49-80DC-4C83-B6DB-C3C10A4119D2}" srcOrd="0" destOrd="0" presId="urn:microsoft.com/office/officeart/2005/8/layout/vList5"/>
    <dgm:cxn modelId="{F0BEEBD0-8EAB-4708-B0AB-19B2A2A41B9E}" type="presOf" srcId="{18BAAAFF-F202-4E47-B478-65F453633349}" destId="{E7293733-A6EC-4F92-837E-88FAD1804919}" srcOrd="0" destOrd="9" presId="urn:microsoft.com/office/officeart/2005/8/layout/vList5"/>
    <dgm:cxn modelId="{E99594E9-429B-4D80-979F-9999D9234140}" srcId="{65EFFD97-7E5D-4C71-BF27-C59E81098E68}" destId="{626B8A3D-B495-4A1C-A7E2-AE9399B3E9A3}" srcOrd="3" destOrd="0" parTransId="{402FA2BC-BA45-408F-80D6-316377B1FEAA}" sibTransId="{302A038F-7DD5-4DD9-B31D-C0FD4985FB15}"/>
    <dgm:cxn modelId="{2E4415FB-9820-4D01-926B-E758F30BEA30}" type="presOf" srcId="{9A9C1AD0-D1E1-4D76-A277-AF4FC82B685F}" destId="{E7293733-A6EC-4F92-837E-88FAD1804919}" srcOrd="0" destOrd="5" presId="urn:microsoft.com/office/officeart/2005/8/layout/vList5"/>
    <dgm:cxn modelId="{A0929982-C06B-42CB-9B3B-81CF21F7B424}" type="presParOf" srcId="{46CEA321-3937-456C-BFAE-472CC2ABB711}" destId="{9FBE78B6-21F8-49AE-8E36-E61257D40D52}" srcOrd="0" destOrd="0" presId="urn:microsoft.com/office/officeart/2005/8/layout/vList5"/>
    <dgm:cxn modelId="{9B9A90D7-138C-4FA6-8EBF-AF5BDED2912E}" type="presParOf" srcId="{9FBE78B6-21F8-49AE-8E36-E61257D40D52}" destId="{B3A66996-EDAD-4F1A-B4D6-C218EFECFD54}" srcOrd="0" destOrd="0" presId="urn:microsoft.com/office/officeart/2005/8/layout/vList5"/>
    <dgm:cxn modelId="{E54A0BC3-8302-4C67-ABD3-A7B131C68F14}" type="presParOf" srcId="{9FBE78B6-21F8-49AE-8E36-E61257D40D52}" destId="{E7293733-A6EC-4F92-837E-88FAD1804919}" srcOrd="1" destOrd="0" presId="urn:microsoft.com/office/officeart/2005/8/layout/vList5"/>
    <dgm:cxn modelId="{C6B0A51A-2FE3-4DB9-9864-ACC8CFE3ED2B}" type="presParOf" srcId="{46CEA321-3937-456C-BFAE-472CC2ABB711}" destId="{79BCFB57-5D91-48A8-82FB-DF559B56252F}" srcOrd="1" destOrd="0" presId="urn:microsoft.com/office/officeart/2005/8/layout/vList5"/>
    <dgm:cxn modelId="{0DF4F3F8-771F-45F1-8A61-510B5C8D6018}" type="presParOf" srcId="{46CEA321-3937-456C-BFAE-472CC2ABB711}" destId="{D85C1F04-3C01-4BE4-A361-77AA15D5D450}" srcOrd="2" destOrd="0" presId="urn:microsoft.com/office/officeart/2005/8/layout/vList5"/>
    <dgm:cxn modelId="{5216E84E-3E14-43E6-BE08-CDAD6F4EDE2D}" type="presParOf" srcId="{D85C1F04-3C01-4BE4-A361-77AA15D5D450}" destId="{785A1473-22AD-4B3A-BCEA-48AF92898568}" srcOrd="0" destOrd="0" presId="urn:microsoft.com/office/officeart/2005/8/layout/vList5"/>
    <dgm:cxn modelId="{E9B0E362-1389-46C8-9E4E-E1DD880B025A}" type="presParOf" srcId="{D85C1F04-3C01-4BE4-A361-77AA15D5D450}" destId="{3BC80C49-80DC-4C83-B6DB-C3C10A4119D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FBB53E-BDFC-45B7-AB47-959C39534A85}" type="doc">
      <dgm:prSet loTypeId="urn:microsoft.com/office/officeart/2008/layout/HalfCircleOrganizationChart" loCatId="hierarchy" qsTypeId="urn:microsoft.com/office/officeart/2005/8/quickstyle/simple2" qsCatId="simple" csTypeId="urn:microsoft.com/office/officeart/2005/8/colors/accent0_1" csCatId="mainScheme" phldr="1"/>
      <dgm:spPr/>
      <dgm:t>
        <a:bodyPr/>
        <a:lstStyle/>
        <a:p>
          <a:endParaRPr lang="fr-FR"/>
        </a:p>
      </dgm:t>
    </dgm:pt>
    <dgm:pt modelId="{2EAAD456-5226-4806-AA64-6A1F3AB51CE2}">
      <dgm:prSet phldrT="[Texte]" custT="1"/>
      <dgm:spPr/>
      <dgm:t>
        <a:bodyPr/>
        <a:lstStyle/>
        <a:p>
          <a:r>
            <a:rPr lang="fr-FR" sz="2000" b="1" dirty="0">
              <a:latin typeface="Calibri Light" panose="020F0302020204030204" pitchFamily="34" charset="0"/>
              <a:ea typeface="Calibri Light" panose="020F0302020204030204" pitchFamily="34" charset="0"/>
              <a:cs typeface="Calibri Light" panose="020F0302020204030204" pitchFamily="34" charset="0"/>
            </a:rPr>
            <a:t>FPC</a:t>
          </a:r>
        </a:p>
      </dgm:t>
    </dgm:pt>
    <dgm:pt modelId="{A4D0C2E9-0F45-4709-8046-4D0F6522CF7C}" type="parTrans" cxnId="{0B7759CC-2DC8-4912-AD60-0E382513DDB1}">
      <dgm:prSet/>
      <dgm:spPr/>
      <dgm:t>
        <a:bodyPr/>
        <a:lstStyle/>
        <a:p>
          <a:endParaRPr lang="fr-FR"/>
        </a:p>
      </dgm:t>
    </dgm:pt>
    <dgm:pt modelId="{CABBEFC3-FDB2-4580-A269-D8E06B9DEFDF}" type="sibTrans" cxnId="{0B7759CC-2DC8-4912-AD60-0E382513DDB1}">
      <dgm:prSet/>
      <dgm:spPr/>
      <dgm:t>
        <a:bodyPr/>
        <a:lstStyle/>
        <a:p>
          <a:endParaRPr lang="fr-FR"/>
        </a:p>
      </dgm:t>
    </dgm:pt>
    <dgm:pt modelId="{2053B964-0DA2-47A2-AD2B-7BD7FE42673A}">
      <dgm:prSet phldrT="[Texte]" custT="1"/>
      <dgm:spPr/>
      <dgm:t>
        <a:bodyPr/>
        <a:lstStyle/>
        <a:p>
          <a:r>
            <a:rPr lang="fr-FR" sz="2000" b="1" dirty="0">
              <a:latin typeface="Calibri Light" panose="020F0302020204030204" pitchFamily="34" charset="0"/>
              <a:ea typeface="Calibri Light" panose="020F0302020204030204" pitchFamily="34" charset="0"/>
              <a:cs typeface="Calibri Light" panose="020F0302020204030204" pitchFamily="34" charset="0"/>
            </a:rPr>
            <a:t>Autofinancement</a:t>
          </a:r>
          <a:r>
            <a:rPr lang="fr-FR" sz="2400" b="1" dirty="0">
              <a:latin typeface="Calibri Light" panose="020F0302020204030204" pitchFamily="34" charset="0"/>
              <a:ea typeface="Calibri Light" panose="020F0302020204030204" pitchFamily="34" charset="0"/>
              <a:cs typeface="Calibri Light" panose="020F0302020204030204" pitchFamily="34" charset="0"/>
            </a:rPr>
            <a:t>             </a:t>
          </a:r>
          <a:r>
            <a:rPr lang="fr-FR" sz="2400" b="1" u="none" dirty="0">
              <a:solidFill>
                <a:srgbClr val="265C42"/>
              </a:solidFill>
              <a:effectLst/>
              <a:latin typeface="Calibri Light" panose="020F0302020204030204" pitchFamily="34" charset="0"/>
              <a:ea typeface="Calibri Light" panose="020F0302020204030204" pitchFamily="34" charset="0"/>
              <a:cs typeface="Calibri Light" panose="020F0302020204030204" pitchFamily="34" charset="0"/>
            </a:rPr>
            <a:t>1 320 € / an</a:t>
          </a:r>
        </a:p>
      </dgm:t>
    </dgm:pt>
    <dgm:pt modelId="{048F2892-DF13-46B2-82BB-263B5256F07E}" type="parTrans" cxnId="{916EA457-5DD2-4709-9E26-308BFAB45612}">
      <dgm:prSet/>
      <dgm:spPr/>
      <dgm:t>
        <a:bodyPr/>
        <a:lstStyle/>
        <a:p>
          <a:endParaRPr lang="fr-FR"/>
        </a:p>
      </dgm:t>
    </dgm:pt>
    <dgm:pt modelId="{6454B418-75B7-40C0-B5E4-4C6EDEC87CFD}" type="sibTrans" cxnId="{916EA457-5DD2-4709-9E26-308BFAB45612}">
      <dgm:prSet/>
      <dgm:spPr/>
      <dgm:t>
        <a:bodyPr/>
        <a:lstStyle/>
        <a:p>
          <a:endParaRPr lang="fr-FR"/>
        </a:p>
      </dgm:t>
    </dgm:pt>
    <dgm:pt modelId="{F965119E-BE46-48F4-90AE-90947226DFA3}">
      <dgm:prSet phldrT="[Texte]" custT="1"/>
      <dgm:spPr/>
      <dgm:t>
        <a:bodyPr/>
        <a:lstStyle/>
        <a:p>
          <a:pPr algn="ctr"/>
          <a:r>
            <a:rPr lang="fr-FR" sz="2000" b="1" dirty="0">
              <a:latin typeface="Calibri Light" panose="020F0302020204030204" pitchFamily="34" charset="0"/>
              <a:ea typeface="Calibri Light" panose="020F0302020204030204" pitchFamily="34" charset="0"/>
              <a:cs typeface="Calibri Light" panose="020F0302020204030204" pitchFamily="34" charset="0"/>
            </a:rPr>
            <a:t>Autre *</a:t>
          </a:r>
          <a:r>
            <a:rPr lang="fr-FR" sz="2400" b="1" dirty="0">
              <a:latin typeface="Calibri Light" panose="020F0302020204030204" pitchFamily="34" charset="0"/>
              <a:ea typeface="Calibri Light" panose="020F0302020204030204" pitchFamily="34" charset="0"/>
              <a:cs typeface="Calibri Light" panose="020F0302020204030204" pitchFamily="34" charset="0"/>
            </a:rPr>
            <a:t>                                    </a:t>
          </a:r>
          <a:r>
            <a:rPr lang="fr-FR" sz="2400" b="1" dirty="0">
              <a:solidFill>
                <a:srgbClr val="265C42"/>
              </a:solidFill>
              <a:latin typeface="Calibri Light" panose="020F0302020204030204" pitchFamily="34" charset="0"/>
              <a:ea typeface="Calibri Light" panose="020F0302020204030204" pitchFamily="34" charset="0"/>
              <a:cs typeface="Calibri Light" panose="020F0302020204030204" pitchFamily="34" charset="0"/>
            </a:rPr>
            <a:t>4 070 € / an</a:t>
          </a:r>
        </a:p>
      </dgm:t>
    </dgm:pt>
    <dgm:pt modelId="{D56B67F5-CA8F-4FF9-BA78-D1D83B94B419}" type="parTrans" cxnId="{7C5191DD-5F14-4160-8349-FB4DEDD77ED4}">
      <dgm:prSet/>
      <dgm:spPr/>
      <dgm:t>
        <a:bodyPr/>
        <a:lstStyle/>
        <a:p>
          <a:endParaRPr lang="fr-FR"/>
        </a:p>
      </dgm:t>
    </dgm:pt>
    <dgm:pt modelId="{6800AC7F-075B-4BAA-8810-7F95EE6BEFB9}" type="sibTrans" cxnId="{7C5191DD-5F14-4160-8349-FB4DEDD77ED4}">
      <dgm:prSet/>
      <dgm:spPr/>
      <dgm:t>
        <a:bodyPr/>
        <a:lstStyle/>
        <a:p>
          <a:endParaRPr lang="fr-FR"/>
        </a:p>
      </dgm:t>
    </dgm:pt>
    <dgm:pt modelId="{918052C2-4E85-47D8-A2C1-EEE1CC2A49C8}" type="pres">
      <dgm:prSet presAssocID="{0CFBB53E-BDFC-45B7-AB47-959C39534A85}" presName="Name0" presStyleCnt="0">
        <dgm:presLayoutVars>
          <dgm:orgChart val="1"/>
          <dgm:chPref val="1"/>
          <dgm:dir/>
          <dgm:animOne val="branch"/>
          <dgm:animLvl val="lvl"/>
          <dgm:resizeHandles/>
        </dgm:presLayoutVars>
      </dgm:prSet>
      <dgm:spPr/>
    </dgm:pt>
    <dgm:pt modelId="{2AEC968D-F630-4DB1-804E-72587E174861}" type="pres">
      <dgm:prSet presAssocID="{2EAAD456-5226-4806-AA64-6A1F3AB51CE2}" presName="hierRoot1" presStyleCnt="0">
        <dgm:presLayoutVars>
          <dgm:hierBranch val="init"/>
        </dgm:presLayoutVars>
      </dgm:prSet>
      <dgm:spPr/>
    </dgm:pt>
    <dgm:pt modelId="{FB8EECEB-B760-4D8E-B5EC-1C42260F5F70}" type="pres">
      <dgm:prSet presAssocID="{2EAAD456-5226-4806-AA64-6A1F3AB51CE2}" presName="rootComposite1" presStyleCnt="0"/>
      <dgm:spPr/>
    </dgm:pt>
    <dgm:pt modelId="{8C06C7E9-8600-45D7-8751-2FA2BEB8D9A8}" type="pres">
      <dgm:prSet presAssocID="{2EAAD456-5226-4806-AA64-6A1F3AB51CE2}" presName="rootText1" presStyleLbl="alignAcc1" presStyleIdx="0" presStyleCnt="0" custScaleX="113552" custScaleY="69300" custLinFactNeighborY="-189">
        <dgm:presLayoutVars>
          <dgm:chPref val="3"/>
        </dgm:presLayoutVars>
      </dgm:prSet>
      <dgm:spPr/>
    </dgm:pt>
    <dgm:pt modelId="{F681DFA2-1BB7-4B5E-9CB0-8F91E6130EFE}" type="pres">
      <dgm:prSet presAssocID="{2EAAD456-5226-4806-AA64-6A1F3AB51CE2}" presName="topArc1" presStyleLbl="parChTrans1D1" presStyleIdx="0" presStyleCnt="6"/>
      <dgm:spPr/>
    </dgm:pt>
    <dgm:pt modelId="{96FE3D58-E5B6-4099-8525-9D12F18B782B}" type="pres">
      <dgm:prSet presAssocID="{2EAAD456-5226-4806-AA64-6A1F3AB51CE2}" presName="bottomArc1" presStyleLbl="parChTrans1D1" presStyleIdx="1" presStyleCnt="6"/>
      <dgm:spPr/>
    </dgm:pt>
    <dgm:pt modelId="{44E1373A-3030-4F2C-AB44-26C0AA42CB1B}" type="pres">
      <dgm:prSet presAssocID="{2EAAD456-5226-4806-AA64-6A1F3AB51CE2}" presName="topConnNode1" presStyleLbl="node1" presStyleIdx="0" presStyleCnt="0"/>
      <dgm:spPr/>
    </dgm:pt>
    <dgm:pt modelId="{452EA827-6A65-4BB8-B261-AD7C5F631B7B}" type="pres">
      <dgm:prSet presAssocID="{2EAAD456-5226-4806-AA64-6A1F3AB51CE2}" presName="hierChild2" presStyleCnt="0"/>
      <dgm:spPr/>
    </dgm:pt>
    <dgm:pt modelId="{595BCA4E-26AE-491B-8729-1667E27FAB17}" type="pres">
      <dgm:prSet presAssocID="{048F2892-DF13-46B2-82BB-263B5256F07E}" presName="Name28" presStyleLbl="parChTrans1D2" presStyleIdx="0" presStyleCnt="2"/>
      <dgm:spPr/>
    </dgm:pt>
    <dgm:pt modelId="{FB2B7669-DDE4-41D8-8387-A1004FA669F6}" type="pres">
      <dgm:prSet presAssocID="{2053B964-0DA2-47A2-AD2B-7BD7FE42673A}" presName="hierRoot2" presStyleCnt="0">
        <dgm:presLayoutVars>
          <dgm:hierBranch val="init"/>
        </dgm:presLayoutVars>
      </dgm:prSet>
      <dgm:spPr/>
    </dgm:pt>
    <dgm:pt modelId="{D3337EC0-0C8F-4BCF-B430-13BC4145BBAD}" type="pres">
      <dgm:prSet presAssocID="{2053B964-0DA2-47A2-AD2B-7BD7FE42673A}" presName="rootComposite2" presStyleCnt="0"/>
      <dgm:spPr/>
    </dgm:pt>
    <dgm:pt modelId="{32637A88-DE67-4F84-BFA3-BFC22C1AAF36}" type="pres">
      <dgm:prSet presAssocID="{2053B964-0DA2-47A2-AD2B-7BD7FE42673A}" presName="rootText2" presStyleLbl="alignAcc1" presStyleIdx="0" presStyleCnt="0">
        <dgm:presLayoutVars>
          <dgm:chPref val="3"/>
        </dgm:presLayoutVars>
      </dgm:prSet>
      <dgm:spPr/>
    </dgm:pt>
    <dgm:pt modelId="{E772DACC-D2E8-40C4-9465-AD38940C5203}" type="pres">
      <dgm:prSet presAssocID="{2053B964-0DA2-47A2-AD2B-7BD7FE42673A}" presName="topArc2" presStyleLbl="parChTrans1D1" presStyleIdx="2" presStyleCnt="6"/>
      <dgm:spPr/>
    </dgm:pt>
    <dgm:pt modelId="{3F2BD41E-C9A1-4C1C-9900-E8D275ECCD13}" type="pres">
      <dgm:prSet presAssocID="{2053B964-0DA2-47A2-AD2B-7BD7FE42673A}" presName="bottomArc2" presStyleLbl="parChTrans1D1" presStyleIdx="3" presStyleCnt="6"/>
      <dgm:spPr/>
    </dgm:pt>
    <dgm:pt modelId="{C53424AE-2ED4-4E9A-B354-9CAB3A2285BB}" type="pres">
      <dgm:prSet presAssocID="{2053B964-0DA2-47A2-AD2B-7BD7FE42673A}" presName="topConnNode2" presStyleLbl="node2" presStyleIdx="0" presStyleCnt="0"/>
      <dgm:spPr/>
    </dgm:pt>
    <dgm:pt modelId="{6907F26A-4F1F-4EA8-8315-7026D51C904C}" type="pres">
      <dgm:prSet presAssocID="{2053B964-0DA2-47A2-AD2B-7BD7FE42673A}" presName="hierChild4" presStyleCnt="0"/>
      <dgm:spPr/>
    </dgm:pt>
    <dgm:pt modelId="{FB3B2F16-5DD0-4A56-BF43-133BD1563ABD}" type="pres">
      <dgm:prSet presAssocID="{2053B964-0DA2-47A2-AD2B-7BD7FE42673A}" presName="hierChild5" presStyleCnt="0"/>
      <dgm:spPr/>
    </dgm:pt>
    <dgm:pt modelId="{B108717E-8DCC-4B66-B744-354D130E1553}" type="pres">
      <dgm:prSet presAssocID="{D56B67F5-CA8F-4FF9-BA78-D1D83B94B419}" presName="Name28" presStyleLbl="parChTrans1D2" presStyleIdx="1" presStyleCnt="2"/>
      <dgm:spPr/>
    </dgm:pt>
    <dgm:pt modelId="{086F3D9D-AAAF-4439-B59D-DC4ED267D427}" type="pres">
      <dgm:prSet presAssocID="{F965119E-BE46-48F4-90AE-90947226DFA3}" presName="hierRoot2" presStyleCnt="0">
        <dgm:presLayoutVars>
          <dgm:hierBranch val="init"/>
        </dgm:presLayoutVars>
      </dgm:prSet>
      <dgm:spPr/>
    </dgm:pt>
    <dgm:pt modelId="{9DA8417E-4685-4BCC-9645-FDCD3632E02D}" type="pres">
      <dgm:prSet presAssocID="{F965119E-BE46-48F4-90AE-90947226DFA3}" presName="rootComposite2" presStyleCnt="0"/>
      <dgm:spPr/>
    </dgm:pt>
    <dgm:pt modelId="{8A2801A8-D30C-4432-86BC-773754C726E4}" type="pres">
      <dgm:prSet presAssocID="{F965119E-BE46-48F4-90AE-90947226DFA3}" presName="rootText2" presStyleLbl="alignAcc1" presStyleIdx="0" presStyleCnt="0">
        <dgm:presLayoutVars>
          <dgm:chPref val="3"/>
        </dgm:presLayoutVars>
      </dgm:prSet>
      <dgm:spPr/>
    </dgm:pt>
    <dgm:pt modelId="{478E018C-CC69-47A2-9C68-0C069F111AF8}" type="pres">
      <dgm:prSet presAssocID="{F965119E-BE46-48F4-90AE-90947226DFA3}" presName="topArc2" presStyleLbl="parChTrans1D1" presStyleIdx="4" presStyleCnt="6"/>
      <dgm:spPr/>
    </dgm:pt>
    <dgm:pt modelId="{D1E33A5B-0D3C-46F3-937F-16B42B28DC0B}" type="pres">
      <dgm:prSet presAssocID="{F965119E-BE46-48F4-90AE-90947226DFA3}" presName="bottomArc2" presStyleLbl="parChTrans1D1" presStyleIdx="5" presStyleCnt="6"/>
      <dgm:spPr/>
    </dgm:pt>
    <dgm:pt modelId="{E7A300BB-D3A4-4DF0-B636-6A17595BDB84}" type="pres">
      <dgm:prSet presAssocID="{F965119E-BE46-48F4-90AE-90947226DFA3}" presName="topConnNode2" presStyleLbl="node2" presStyleIdx="0" presStyleCnt="0"/>
      <dgm:spPr/>
    </dgm:pt>
    <dgm:pt modelId="{520FA0B3-6E18-4952-9739-F1DBB4C32C39}" type="pres">
      <dgm:prSet presAssocID="{F965119E-BE46-48F4-90AE-90947226DFA3}" presName="hierChild4" presStyleCnt="0"/>
      <dgm:spPr/>
    </dgm:pt>
    <dgm:pt modelId="{E6DE555A-0445-4DD9-8DFB-67B052C6D3C4}" type="pres">
      <dgm:prSet presAssocID="{F965119E-BE46-48F4-90AE-90947226DFA3}" presName="hierChild5" presStyleCnt="0"/>
      <dgm:spPr/>
    </dgm:pt>
    <dgm:pt modelId="{5BF3787F-B146-4655-A164-A1A74DEFFFAB}" type="pres">
      <dgm:prSet presAssocID="{2EAAD456-5226-4806-AA64-6A1F3AB51CE2}" presName="hierChild3" presStyleCnt="0"/>
      <dgm:spPr/>
    </dgm:pt>
  </dgm:ptLst>
  <dgm:cxnLst>
    <dgm:cxn modelId="{D6F84C67-2051-4672-B307-E3BE14D1040F}" type="presOf" srcId="{2EAAD456-5226-4806-AA64-6A1F3AB51CE2}" destId="{44E1373A-3030-4F2C-AB44-26C0AA42CB1B}" srcOrd="1" destOrd="0" presId="urn:microsoft.com/office/officeart/2008/layout/HalfCircleOrganizationChart"/>
    <dgm:cxn modelId="{916EA457-5DD2-4709-9E26-308BFAB45612}" srcId="{2EAAD456-5226-4806-AA64-6A1F3AB51CE2}" destId="{2053B964-0DA2-47A2-AD2B-7BD7FE42673A}" srcOrd="0" destOrd="0" parTransId="{048F2892-DF13-46B2-82BB-263B5256F07E}" sibTransId="{6454B418-75B7-40C0-B5E4-4C6EDEC87CFD}"/>
    <dgm:cxn modelId="{59909886-EC0B-4D40-B4E2-BFF3E12D600D}" type="presOf" srcId="{048F2892-DF13-46B2-82BB-263B5256F07E}" destId="{595BCA4E-26AE-491B-8729-1667E27FAB17}" srcOrd="0" destOrd="0" presId="urn:microsoft.com/office/officeart/2008/layout/HalfCircleOrganizationChart"/>
    <dgm:cxn modelId="{25399497-1376-49FC-9CDF-890B8D032642}" type="presOf" srcId="{D56B67F5-CA8F-4FF9-BA78-D1D83B94B419}" destId="{B108717E-8DCC-4B66-B744-354D130E1553}" srcOrd="0" destOrd="0" presId="urn:microsoft.com/office/officeart/2008/layout/HalfCircleOrganizationChart"/>
    <dgm:cxn modelId="{B8ED4FB8-E3B4-4D8F-9E0B-5DB5B51830FB}" type="presOf" srcId="{2EAAD456-5226-4806-AA64-6A1F3AB51CE2}" destId="{8C06C7E9-8600-45D7-8751-2FA2BEB8D9A8}" srcOrd="0" destOrd="0" presId="urn:microsoft.com/office/officeart/2008/layout/HalfCircleOrganizationChart"/>
    <dgm:cxn modelId="{BA8E9DC0-D853-4761-83D4-816EBBCDD240}" type="presOf" srcId="{2053B964-0DA2-47A2-AD2B-7BD7FE42673A}" destId="{C53424AE-2ED4-4E9A-B354-9CAB3A2285BB}" srcOrd="1" destOrd="0" presId="urn:microsoft.com/office/officeart/2008/layout/HalfCircleOrganizationChart"/>
    <dgm:cxn modelId="{1841C5C5-9FFE-408C-AD4E-876CB7C21696}" type="presOf" srcId="{0CFBB53E-BDFC-45B7-AB47-959C39534A85}" destId="{918052C2-4E85-47D8-A2C1-EEE1CC2A49C8}" srcOrd="0" destOrd="0" presId="urn:microsoft.com/office/officeart/2008/layout/HalfCircleOrganizationChart"/>
    <dgm:cxn modelId="{0B7759CC-2DC8-4912-AD60-0E382513DDB1}" srcId="{0CFBB53E-BDFC-45B7-AB47-959C39534A85}" destId="{2EAAD456-5226-4806-AA64-6A1F3AB51CE2}" srcOrd="0" destOrd="0" parTransId="{A4D0C2E9-0F45-4709-8046-4D0F6522CF7C}" sibTransId="{CABBEFC3-FDB2-4580-A269-D8E06B9DEFDF}"/>
    <dgm:cxn modelId="{63368ED8-89D4-4911-B2CE-AF3F4C666906}" type="presOf" srcId="{F965119E-BE46-48F4-90AE-90947226DFA3}" destId="{8A2801A8-D30C-4432-86BC-773754C726E4}" srcOrd="0" destOrd="0" presId="urn:microsoft.com/office/officeart/2008/layout/HalfCircleOrganizationChart"/>
    <dgm:cxn modelId="{EC37B0DA-52A3-42E0-BA8B-3B6F244F5C8A}" type="presOf" srcId="{2053B964-0DA2-47A2-AD2B-7BD7FE42673A}" destId="{32637A88-DE67-4F84-BFA3-BFC22C1AAF36}" srcOrd="0" destOrd="0" presId="urn:microsoft.com/office/officeart/2008/layout/HalfCircleOrganizationChart"/>
    <dgm:cxn modelId="{7C5191DD-5F14-4160-8349-FB4DEDD77ED4}" srcId="{2EAAD456-5226-4806-AA64-6A1F3AB51CE2}" destId="{F965119E-BE46-48F4-90AE-90947226DFA3}" srcOrd="1" destOrd="0" parTransId="{D56B67F5-CA8F-4FF9-BA78-D1D83B94B419}" sibTransId="{6800AC7F-075B-4BAA-8810-7F95EE6BEFB9}"/>
    <dgm:cxn modelId="{6B2F63F8-9AE5-4903-A898-4D0FCC6B12F7}" type="presOf" srcId="{F965119E-BE46-48F4-90AE-90947226DFA3}" destId="{E7A300BB-D3A4-4DF0-B636-6A17595BDB84}" srcOrd="1" destOrd="0" presId="urn:microsoft.com/office/officeart/2008/layout/HalfCircleOrganizationChart"/>
    <dgm:cxn modelId="{CA633053-08DC-41A0-9DCF-B6A669FB40E7}" type="presParOf" srcId="{918052C2-4E85-47D8-A2C1-EEE1CC2A49C8}" destId="{2AEC968D-F630-4DB1-804E-72587E174861}" srcOrd="0" destOrd="0" presId="urn:microsoft.com/office/officeart/2008/layout/HalfCircleOrganizationChart"/>
    <dgm:cxn modelId="{D6A1D955-C656-43F0-8183-56DCE377C61E}" type="presParOf" srcId="{2AEC968D-F630-4DB1-804E-72587E174861}" destId="{FB8EECEB-B760-4D8E-B5EC-1C42260F5F70}" srcOrd="0" destOrd="0" presId="urn:microsoft.com/office/officeart/2008/layout/HalfCircleOrganizationChart"/>
    <dgm:cxn modelId="{EAC93621-6685-4369-9312-496F8D8F8556}" type="presParOf" srcId="{FB8EECEB-B760-4D8E-B5EC-1C42260F5F70}" destId="{8C06C7E9-8600-45D7-8751-2FA2BEB8D9A8}" srcOrd="0" destOrd="0" presId="urn:microsoft.com/office/officeart/2008/layout/HalfCircleOrganizationChart"/>
    <dgm:cxn modelId="{A533BE05-D99A-438C-B814-2118D343FDDC}" type="presParOf" srcId="{FB8EECEB-B760-4D8E-B5EC-1C42260F5F70}" destId="{F681DFA2-1BB7-4B5E-9CB0-8F91E6130EFE}" srcOrd="1" destOrd="0" presId="urn:microsoft.com/office/officeart/2008/layout/HalfCircleOrganizationChart"/>
    <dgm:cxn modelId="{9DAFA1EF-3FE1-4CEE-91ED-BD48D98D7062}" type="presParOf" srcId="{FB8EECEB-B760-4D8E-B5EC-1C42260F5F70}" destId="{96FE3D58-E5B6-4099-8525-9D12F18B782B}" srcOrd="2" destOrd="0" presId="urn:microsoft.com/office/officeart/2008/layout/HalfCircleOrganizationChart"/>
    <dgm:cxn modelId="{65321387-3E9F-4046-99D2-C10F9929EC43}" type="presParOf" srcId="{FB8EECEB-B760-4D8E-B5EC-1C42260F5F70}" destId="{44E1373A-3030-4F2C-AB44-26C0AA42CB1B}" srcOrd="3" destOrd="0" presId="urn:microsoft.com/office/officeart/2008/layout/HalfCircleOrganizationChart"/>
    <dgm:cxn modelId="{E80A9030-4471-485B-9871-BE290A16E0EB}" type="presParOf" srcId="{2AEC968D-F630-4DB1-804E-72587E174861}" destId="{452EA827-6A65-4BB8-B261-AD7C5F631B7B}" srcOrd="1" destOrd="0" presId="urn:microsoft.com/office/officeart/2008/layout/HalfCircleOrganizationChart"/>
    <dgm:cxn modelId="{9E2AE928-E25B-49AC-811A-E82DC903062C}" type="presParOf" srcId="{452EA827-6A65-4BB8-B261-AD7C5F631B7B}" destId="{595BCA4E-26AE-491B-8729-1667E27FAB17}" srcOrd="0" destOrd="0" presId="urn:microsoft.com/office/officeart/2008/layout/HalfCircleOrganizationChart"/>
    <dgm:cxn modelId="{B631FF34-40F9-4F1D-995C-23476379F283}" type="presParOf" srcId="{452EA827-6A65-4BB8-B261-AD7C5F631B7B}" destId="{FB2B7669-DDE4-41D8-8387-A1004FA669F6}" srcOrd="1" destOrd="0" presId="urn:microsoft.com/office/officeart/2008/layout/HalfCircleOrganizationChart"/>
    <dgm:cxn modelId="{5603DC82-B79D-4BA4-A266-153AC69E9634}" type="presParOf" srcId="{FB2B7669-DDE4-41D8-8387-A1004FA669F6}" destId="{D3337EC0-0C8F-4BCF-B430-13BC4145BBAD}" srcOrd="0" destOrd="0" presId="urn:microsoft.com/office/officeart/2008/layout/HalfCircleOrganizationChart"/>
    <dgm:cxn modelId="{DDEC28F8-9008-4BCC-88B2-060D38DE3B11}" type="presParOf" srcId="{D3337EC0-0C8F-4BCF-B430-13BC4145BBAD}" destId="{32637A88-DE67-4F84-BFA3-BFC22C1AAF36}" srcOrd="0" destOrd="0" presId="urn:microsoft.com/office/officeart/2008/layout/HalfCircleOrganizationChart"/>
    <dgm:cxn modelId="{2A731277-1B19-478F-A611-E332B709603B}" type="presParOf" srcId="{D3337EC0-0C8F-4BCF-B430-13BC4145BBAD}" destId="{E772DACC-D2E8-40C4-9465-AD38940C5203}" srcOrd="1" destOrd="0" presId="urn:microsoft.com/office/officeart/2008/layout/HalfCircleOrganizationChart"/>
    <dgm:cxn modelId="{9021F65F-B7C2-4238-AB60-BF1336ADBC74}" type="presParOf" srcId="{D3337EC0-0C8F-4BCF-B430-13BC4145BBAD}" destId="{3F2BD41E-C9A1-4C1C-9900-E8D275ECCD13}" srcOrd="2" destOrd="0" presId="urn:microsoft.com/office/officeart/2008/layout/HalfCircleOrganizationChart"/>
    <dgm:cxn modelId="{B3B3523A-E789-4FFC-9722-48F13B5A3A59}" type="presParOf" srcId="{D3337EC0-0C8F-4BCF-B430-13BC4145BBAD}" destId="{C53424AE-2ED4-4E9A-B354-9CAB3A2285BB}" srcOrd="3" destOrd="0" presId="urn:microsoft.com/office/officeart/2008/layout/HalfCircleOrganizationChart"/>
    <dgm:cxn modelId="{A4AEE66B-A20C-43E9-BDB6-53E04DBB16FD}" type="presParOf" srcId="{FB2B7669-DDE4-41D8-8387-A1004FA669F6}" destId="{6907F26A-4F1F-4EA8-8315-7026D51C904C}" srcOrd="1" destOrd="0" presId="urn:microsoft.com/office/officeart/2008/layout/HalfCircleOrganizationChart"/>
    <dgm:cxn modelId="{34C764FE-1168-423F-95A6-B0DC49821662}" type="presParOf" srcId="{FB2B7669-DDE4-41D8-8387-A1004FA669F6}" destId="{FB3B2F16-5DD0-4A56-BF43-133BD1563ABD}" srcOrd="2" destOrd="0" presId="urn:microsoft.com/office/officeart/2008/layout/HalfCircleOrganizationChart"/>
    <dgm:cxn modelId="{0DF06C87-14D3-4FC3-8712-3235565FA7C3}" type="presParOf" srcId="{452EA827-6A65-4BB8-B261-AD7C5F631B7B}" destId="{B108717E-8DCC-4B66-B744-354D130E1553}" srcOrd="2" destOrd="0" presId="urn:microsoft.com/office/officeart/2008/layout/HalfCircleOrganizationChart"/>
    <dgm:cxn modelId="{794259D7-5AE8-4B92-AD68-39B343BEA231}" type="presParOf" srcId="{452EA827-6A65-4BB8-B261-AD7C5F631B7B}" destId="{086F3D9D-AAAF-4439-B59D-DC4ED267D427}" srcOrd="3" destOrd="0" presId="urn:microsoft.com/office/officeart/2008/layout/HalfCircleOrganizationChart"/>
    <dgm:cxn modelId="{D5BD3B48-9F01-46A5-93EE-DACC311DAFFB}" type="presParOf" srcId="{086F3D9D-AAAF-4439-B59D-DC4ED267D427}" destId="{9DA8417E-4685-4BCC-9645-FDCD3632E02D}" srcOrd="0" destOrd="0" presId="urn:microsoft.com/office/officeart/2008/layout/HalfCircleOrganizationChart"/>
    <dgm:cxn modelId="{662144EA-48BD-4C68-8EF7-5D6228A6D98E}" type="presParOf" srcId="{9DA8417E-4685-4BCC-9645-FDCD3632E02D}" destId="{8A2801A8-D30C-4432-86BC-773754C726E4}" srcOrd="0" destOrd="0" presId="urn:microsoft.com/office/officeart/2008/layout/HalfCircleOrganizationChart"/>
    <dgm:cxn modelId="{BEC0388F-14D1-41E6-84EF-5338977BD952}" type="presParOf" srcId="{9DA8417E-4685-4BCC-9645-FDCD3632E02D}" destId="{478E018C-CC69-47A2-9C68-0C069F111AF8}" srcOrd="1" destOrd="0" presId="urn:microsoft.com/office/officeart/2008/layout/HalfCircleOrganizationChart"/>
    <dgm:cxn modelId="{E31BB766-0B80-474B-96DD-EAEED44F5C43}" type="presParOf" srcId="{9DA8417E-4685-4BCC-9645-FDCD3632E02D}" destId="{D1E33A5B-0D3C-46F3-937F-16B42B28DC0B}" srcOrd="2" destOrd="0" presId="urn:microsoft.com/office/officeart/2008/layout/HalfCircleOrganizationChart"/>
    <dgm:cxn modelId="{BF42C0F8-9CE2-4233-8147-B4B17E953294}" type="presParOf" srcId="{9DA8417E-4685-4BCC-9645-FDCD3632E02D}" destId="{E7A300BB-D3A4-4DF0-B636-6A17595BDB84}" srcOrd="3" destOrd="0" presId="urn:microsoft.com/office/officeart/2008/layout/HalfCircleOrganizationChart"/>
    <dgm:cxn modelId="{AC523F51-6D20-494B-9FDE-6F2D76138505}" type="presParOf" srcId="{086F3D9D-AAAF-4439-B59D-DC4ED267D427}" destId="{520FA0B3-6E18-4952-9739-F1DBB4C32C39}" srcOrd="1" destOrd="0" presId="urn:microsoft.com/office/officeart/2008/layout/HalfCircleOrganizationChart"/>
    <dgm:cxn modelId="{B7355C13-658B-4DDA-B70F-A02901F41121}" type="presParOf" srcId="{086F3D9D-AAAF-4439-B59D-DC4ED267D427}" destId="{E6DE555A-0445-4DD9-8DFB-67B052C6D3C4}" srcOrd="2" destOrd="0" presId="urn:microsoft.com/office/officeart/2008/layout/HalfCircleOrganizationChart"/>
    <dgm:cxn modelId="{5613D677-2F0E-4E70-8201-0C730783CBF5}" type="presParOf" srcId="{2AEC968D-F630-4DB1-804E-72587E174861}" destId="{5BF3787F-B146-4655-A164-A1A74DEFFFAB}"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A09A3D-2B99-463B-A585-632917B15D11}" type="doc">
      <dgm:prSet loTypeId="urn:microsoft.com/office/officeart/2008/layout/VerticalCurvedList" loCatId="list" qsTypeId="urn:microsoft.com/office/officeart/2005/8/quickstyle/simple3" qsCatId="simple" csTypeId="urn:microsoft.com/office/officeart/2005/8/colors/accent0_1" csCatId="mainScheme" phldr="1"/>
      <dgm:spPr/>
      <dgm:t>
        <a:bodyPr/>
        <a:lstStyle/>
        <a:p>
          <a:endParaRPr lang="fr-FR"/>
        </a:p>
      </dgm:t>
    </dgm:pt>
    <dgm:pt modelId="{CD43D8CC-9291-44F9-BB73-1C7C96B433CA}">
      <dgm:prSet phldrT="[Texte]" custT="1"/>
      <dgm:spPr/>
      <dgm:t>
        <a:bodyPr/>
        <a:lstStyle/>
        <a:p>
          <a:r>
            <a:rPr lang="fr-FR" sz="1200" b="1" dirty="0">
              <a:latin typeface="+mj-lt"/>
              <a:ea typeface="Calibri Light" panose="020F0302020204030204" pitchFamily="34" charset="0"/>
              <a:cs typeface="Calibri Light" panose="020F0302020204030204" pitchFamily="34" charset="0"/>
            </a:rPr>
            <a:t>Dépôt des dossiers de candidature </a:t>
          </a:r>
          <a:br>
            <a:rPr lang="fr-FR" sz="1200" dirty="0">
              <a:latin typeface="+mj-lt"/>
              <a:ea typeface="Calibri Light" panose="020F0302020204030204" pitchFamily="34" charset="0"/>
              <a:cs typeface="Calibri Light" panose="020F0302020204030204" pitchFamily="34" charset="0"/>
            </a:rPr>
          </a:br>
          <a:r>
            <a:rPr lang="fr-FR" sz="1200" dirty="0">
              <a:latin typeface="+mj-lt"/>
              <a:ea typeface="Calibri Light" panose="020F0302020204030204" pitchFamily="34" charset="0"/>
              <a:cs typeface="Calibri Light" panose="020F0302020204030204" pitchFamily="34" charset="0"/>
            </a:rPr>
            <a:t>Du 15 janvier au 1</a:t>
          </a:r>
          <a:r>
            <a:rPr lang="fr-FR" sz="1200" baseline="30000" dirty="0">
              <a:latin typeface="+mj-lt"/>
              <a:ea typeface="Calibri Light" panose="020F0302020204030204" pitchFamily="34" charset="0"/>
              <a:cs typeface="Calibri Light" panose="020F0302020204030204" pitchFamily="34" charset="0"/>
            </a:rPr>
            <a:t>er</a:t>
          </a:r>
          <a:r>
            <a:rPr lang="fr-FR" sz="1200" dirty="0">
              <a:latin typeface="+mj-lt"/>
              <a:ea typeface="Calibri Light" panose="020F0302020204030204" pitchFamily="34" charset="0"/>
              <a:cs typeface="Calibri Light" panose="020F0302020204030204" pitchFamily="34" charset="0"/>
            </a:rPr>
            <a:t> mars 2027 inclus</a:t>
          </a:r>
        </a:p>
      </dgm:t>
    </dgm:pt>
    <dgm:pt modelId="{82DDA61F-BA5D-4699-913A-0510D854B95E}" type="parTrans" cxnId="{6CE1D95D-FB61-4128-9DD0-478782311008}">
      <dgm:prSet/>
      <dgm:spPr/>
      <dgm:t>
        <a:bodyPr/>
        <a:lstStyle/>
        <a:p>
          <a:endParaRPr lang="fr-FR">
            <a:latin typeface="+mj-lt"/>
          </a:endParaRPr>
        </a:p>
      </dgm:t>
    </dgm:pt>
    <dgm:pt modelId="{D7628D2C-40AD-43F6-816E-42AAD2274A62}" type="sibTrans" cxnId="{6CE1D95D-FB61-4128-9DD0-478782311008}">
      <dgm:prSet/>
      <dgm:spPr/>
      <dgm:t>
        <a:bodyPr/>
        <a:lstStyle/>
        <a:p>
          <a:endParaRPr lang="fr-FR">
            <a:latin typeface="+mj-lt"/>
          </a:endParaRPr>
        </a:p>
      </dgm:t>
    </dgm:pt>
    <dgm:pt modelId="{91C5E871-B7B0-4EF6-90A3-9F76728FD458}">
      <dgm:prSet phldrT="[Texte]" custT="1"/>
      <dgm:spPr/>
      <dgm:t>
        <a:bodyPr/>
        <a:lstStyle/>
        <a:p>
          <a:r>
            <a:rPr lang="fr-FR" sz="1200" b="1" dirty="0">
              <a:latin typeface="+mj-lt"/>
              <a:ea typeface="Calibri Light" panose="020F0302020204030204" pitchFamily="34" charset="0"/>
              <a:cs typeface="Calibri Light" panose="020F0302020204030204" pitchFamily="34" charset="0"/>
            </a:rPr>
            <a:t>Commission de validation des acquis (VA)</a:t>
          </a:r>
        </a:p>
        <a:p>
          <a:r>
            <a:rPr lang="fr-FR" sz="1200" b="0" dirty="0">
              <a:latin typeface="+mj-lt"/>
              <a:ea typeface="Calibri Light" panose="020F0302020204030204" pitchFamily="34" charset="0"/>
              <a:cs typeface="Calibri Light" panose="020F0302020204030204" pitchFamily="34" charset="0"/>
            </a:rPr>
            <a:t>Début avril 2027</a:t>
          </a:r>
          <a:endParaRPr lang="fr-FR" sz="1200" dirty="0">
            <a:latin typeface="+mj-lt"/>
            <a:ea typeface="Calibri Light" panose="020F0302020204030204" pitchFamily="34" charset="0"/>
            <a:cs typeface="Calibri Light" panose="020F0302020204030204" pitchFamily="34" charset="0"/>
          </a:endParaRPr>
        </a:p>
      </dgm:t>
    </dgm:pt>
    <dgm:pt modelId="{35E8DC2C-DD18-4505-9959-9C084BDA5641}" type="parTrans" cxnId="{396FDFB1-25C3-440F-B235-D396E03C6570}">
      <dgm:prSet/>
      <dgm:spPr/>
      <dgm:t>
        <a:bodyPr/>
        <a:lstStyle/>
        <a:p>
          <a:endParaRPr lang="fr-FR">
            <a:latin typeface="+mj-lt"/>
          </a:endParaRPr>
        </a:p>
      </dgm:t>
    </dgm:pt>
    <dgm:pt modelId="{34B36B68-0423-40DB-8B69-6CAAC84A2CBE}" type="sibTrans" cxnId="{396FDFB1-25C3-440F-B235-D396E03C6570}">
      <dgm:prSet/>
      <dgm:spPr/>
      <dgm:t>
        <a:bodyPr/>
        <a:lstStyle/>
        <a:p>
          <a:endParaRPr lang="fr-FR">
            <a:latin typeface="+mj-lt"/>
          </a:endParaRPr>
        </a:p>
      </dgm:t>
    </dgm:pt>
    <dgm:pt modelId="{A3134FC3-1DEE-4962-9C88-E6EA947062D8}">
      <dgm:prSet phldrT="[Texte]" custT="1"/>
      <dgm:spPr/>
      <dgm:t>
        <a:bodyPr/>
        <a:lstStyle/>
        <a:p>
          <a:r>
            <a:rPr lang="fr-FR" sz="1200" b="1" dirty="0">
              <a:latin typeface="+mj-lt"/>
              <a:ea typeface="Calibri Light" panose="020F0302020204030204" pitchFamily="34" charset="0"/>
              <a:cs typeface="Calibri Light" panose="020F0302020204030204" pitchFamily="34" charset="0"/>
            </a:rPr>
            <a:t>Communication des résultats de la commission de validation des acquis (VA)</a:t>
          </a:r>
        </a:p>
        <a:p>
          <a:r>
            <a:rPr lang="fr-FR" sz="1200" b="0" dirty="0">
              <a:latin typeface="+mj-lt"/>
              <a:ea typeface="Calibri Light" panose="020F0302020204030204" pitchFamily="34" charset="0"/>
              <a:cs typeface="Calibri Light" panose="020F0302020204030204" pitchFamily="34" charset="0"/>
            </a:rPr>
            <a:t>Début avril 2027</a:t>
          </a:r>
        </a:p>
      </dgm:t>
    </dgm:pt>
    <dgm:pt modelId="{17E3188E-4BAF-49DC-8673-F48B3A9C915A}" type="parTrans" cxnId="{515B4309-D942-4B84-B157-439CCCD082FB}">
      <dgm:prSet/>
      <dgm:spPr/>
      <dgm:t>
        <a:bodyPr/>
        <a:lstStyle/>
        <a:p>
          <a:endParaRPr lang="fr-FR">
            <a:latin typeface="+mj-lt"/>
          </a:endParaRPr>
        </a:p>
      </dgm:t>
    </dgm:pt>
    <dgm:pt modelId="{ACE8BEE6-F9DE-46E9-9E32-3C614AD8B19F}" type="sibTrans" cxnId="{515B4309-D942-4B84-B157-439CCCD082FB}">
      <dgm:prSet/>
      <dgm:spPr/>
      <dgm:t>
        <a:bodyPr/>
        <a:lstStyle/>
        <a:p>
          <a:endParaRPr lang="fr-FR">
            <a:latin typeface="+mj-lt"/>
          </a:endParaRPr>
        </a:p>
      </dgm:t>
    </dgm:pt>
    <dgm:pt modelId="{6506C174-8A07-41D4-9F5F-67CC87EF2CA4}">
      <dgm:prSet phldrT="[Texte]" custT="1"/>
      <dgm:spPr/>
      <dgm:t>
        <a:bodyPr/>
        <a:lstStyle/>
        <a:p>
          <a:r>
            <a:rPr lang="en-US" sz="1200" b="1" dirty="0">
              <a:latin typeface="+mj-lt"/>
              <a:ea typeface="Calibri Light" panose="020F0302020204030204" pitchFamily="34" charset="0"/>
              <a:cs typeface="Calibri Light" panose="020F0302020204030204" pitchFamily="34" charset="0"/>
            </a:rPr>
            <a:t>Epreuves écrites </a:t>
          </a:r>
          <a:r>
            <a:rPr lang="en-US" sz="1200" b="1" dirty="0" err="1">
              <a:latin typeface="+mj-lt"/>
              <a:ea typeface="Calibri Light" panose="020F0302020204030204" pitchFamily="34" charset="0"/>
              <a:cs typeface="Calibri Light" panose="020F0302020204030204" pitchFamily="34" charset="0"/>
            </a:rPr>
            <a:t>d’admission</a:t>
          </a:r>
          <a:endParaRPr lang="en-US" sz="1200" b="1" dirty="0">
            <a:latin typeface="+mj-lt"/>
            <a:ea typeface="Calibri Light" panose="020F0302020204030204" pitchFamily="34" charset="0"/>
            <a:cs typeface="Calibri Light" panose="020F0302020204030204" pitchFamily="34" charset="0"/>
          </a:endParaRPr>
        </a:p>
        <a:p>
          <a:r>
            <a:rPr lang="en-US" sz="1200" dirty="0">
              <a:latin typeface="+mj-lt"/>
              <a:ea typeface="Calibri Light" panose="020F0302020204030204" pitchFamily="34" charset="0"/>
              <a:cs typeface="Calibri Light" panose="020F0302020204030204" pitchFamily="34" charset="0"/>
            </a:rPr>
            <a:t>Fin avril / début mai 2027</a:t>
          </a:r>
          <a:endParaRPr lang="fr-FR" sz="1200" dirty="0">
            <a:latin typeface="+mj-lt"/>
            <a:ea typeface="Calibri Light" panose="020F0302020204030204" pitchFamily="34" charset="0"/>
            <a:cs typeface="Calibri Light" panose="020F0302020204030204" pitchFamily="34" charset="0"/>
          </a:endParaRPr>
        </a:p>
      </dgm:t>
    </dgm:pt>
    <dgm:pt modelId="{4B4192CE-077F-4709-A814-F488968DC040}" type="parTrans" cxnId="{A3CDF880-A277-4DE4-B878-47CAFBA72192}">
      <dgm:prSet/>
      <dgm:spPr/>
      <dgm:t>
        <a:bodyPr/>
        <a:lstStyle/>
        <a:p>
          <a:endParaRPr lang="fr-FR">
            <a:latin typeface="+mj-lt"/>
          </a:endParaRPr>
        </a:p>
      </dgm:t>
    </dgm:pt>
    <dgm:pt modelId="{221BDB05-4FD1-4A6F-A82C-4B986F326A74}" type="sibTrans" cxnId="{A3CDF880-A277-4DE4-B878-47CAFBA72192}">
      <dgm:prSet/>
      <dgm:spPr/>
      <dgm:t>
        <a:bodyPr/>
        <a:lstStyle/>
        <a:p>
          <a:endParaRPr lang="fr-FR">
            <a:latin typeface="+mj-lt"/>
          </a:endParaRPr>
        </a:p>
      </dgm:t>
    </dgm:pt>
    <dgm:pt modelId="{7F1C94F1-F0CF-4143-AC4A-603BFA405807}">
      <dgm:prSet custT="1"/>
      <dgm:spPr/>
      <dgm:t>
        <a:bodyPr/>
        <a:lstStyle/>
        <a:p>
          <a:r>
            <a:rPr lang="fr-FR" sz="1200" b="1" dirty="0">
              <a:latin typeface="+mj-lt"/>
              <a:ea typeface="Calibri Light" panose="020F0302020204030204" pitchFamily="34" charset="0"/>
              <a:cs typeface="Calibri Light" panose="020F0302020204030204" pitchFamily="34" charset="0"/>
            </a:rPr>
            <a:t>Epreuve orale d’admission </a:t>
          </a:r>
          <a:br>
            <a:rPr lang="fr-FR" sz="1200" dirty="0">
              <a:latin typeface="+mj-lt"/>
              <a:ea typeface="Calibri Light" panose="020F0302020204030204" pitchFamily="34" charset="0"/>
              <a:cs typeface="Calibri Light" panose="020F0302020204030204" pitchFamily="34" charset="0"/>
            </a:rPr>
          </a:br>
          <a:r>
            <a:rPr lang="fr-FR" sz="1200" dirty="0">
              <a:latin typeface="+mj-lt"/>
              <a:ea typeface="Calibri Light" panose="020F0302020204030204" pitchFamily="34" charset="0"/>
              <a:cs typeface="Calibri Light" panose="020F0302020204030204" pitchFamily="34" charset="0"/>
            </a:rPr>
            <a:t>8 janvier 2027</a:t>
          </a:r>
        </a:p>
      </dgm:t>
    </dgm:pt>
    <dgm:pt modelId="{21DE1788-0581-42DC-AD20-6F909F2089ED}" type="parTrans" cxnId="{49DD00CD-DF22-4D83-89AF-CBF1252AB1F7}">
      <dgm:prSet/>
      <dgm:spPr/>
      <dgm:t>
        <a:bodyPr/>
        <a:lstStyle/>
        <a:p>
          <a:endParaRPr lang="fr-FR">
            <a:latin typeface="+mj-lt"/>
          </a:endParaRPr>
        </a:p>
      </dgm:t>
    </dgm:pt>
    <dgm:pt modelId="{C00C42FD-2B55-43A6-A57F-AAD8B8BF4F40}" type="sibTrans" cxnId="{49DD00CD-DF22-4D83-89AF-CBF1252AB1F7}">
      <dgm:prSet/>
      <dgm:spPr/>
      <dgm:t>
        <a:bodyPr/>
        <a:lstStyle/>
        <a:p>
          <a:endParaRPr lang="fr-FR">
            <a:latin typeface="+mj-lt"/>
          </a:endParaRPr>
        </a:p>
      </dgm:t>
    </dgm:pt>
    <dgm:pt modelId="{6DB65EF1-AC08-4677-A098-77D057667B28}">
      <dgm:prSet custT="1"/>
      <dgm:spPr/>
      <dgm:t>
        <a:bodyPr/>
        <a:lstStyle/>
        <a:p>
          <a:r>
            <a:rPr lang="fr-FR" sz="1200" b="1" dirty="0">
              <a:latin typeface="+mj-lt"/>
              <a:ea typeface="Calibri Light" panose="020F0302020204030204" pitchFamily="34" charset="0"/>
              <a:cs typeface="Calibri Light" panose="020F0302020204030204" pitchFamily="34" charset="0"/>
            </a:rPr>
            <a:t>Inscription administrative</a:t>
          </a:r>
          <a:br>
            <a:rPr lang="fr-FR" sz="1200" dirty="0">
              <a:latin typeface="+mj-lt"/>
              <a:ea typeface="Calibri Light" panose="020F0302020204030204" pitchFamily="34" charset="0"/>
              <a:cs typeface="Calibri Light" panose="020F0302020204030204" pitchFamily="34" charset="0"/>
            </a:rPr>
          </a:br>
          <a:r>
            <a:rPr lang="fr-FR" sz="1200" dirty="0">
              <a:latin typeface="+mj-lt"/>
              <a:ea typeface="Calibri Light" panose="020F0302020204030204" pitchFamily="34" charset="0"/>
              <a:cs typeface="Calibri Light" panose="020F0302020204030204" pitchFamily="34" charset="0"/>
            </a:rPr>
            <a:t>Juillet 2027</a:t>
          </a:r>
        </a:p>
      </dgm:t>
    </dgm:pt>
    <dgm:pt modelId="{1868664F-69BC-4277-B7A0-07050E306A8F}" type="sibTrans" cxnId="{D4221D53-14EB-49AE-B2C0-CCBC34A025E4}">
      <dgm:prSet/>
      <dgm:spPr/>
      <dgm:t>
        <a:bodyPr/>
        <a:lstStyle/>
        <a:p>
          <a:endParaRPr lang="fr-FR">
            <a:latin typeface="+mj-lt"/>
          </a:endParaRPr>
        </a:p>
      </dgm:t>
    </dgm:pt>
    <dgm:pt modelId="{CD5C3A99-466E-402D-BE2F-826A127B211B}" type="parTrans" cxnId="{D4221D53-14EB-49AE-B2C0-CCBC34A025E4}">
      <dgm:prSet/>
      <dgm:spPr/>
      <dgm:t>
        <a:bodyPr/>
        <a:lstStyle/>
        <a:p>
          <a:endParaRPr lang="fr-FR">
            <a:latin typeface="+mj-lt"/>
          </a:endParaRPr>
        </a:p>
      </dgm:t>
    </dgm:pt>
    <dgm:pt modelId="{47A1739A-3E52-40F6-85A4-EC7FBD523E0B}" type="pres">
      <dgm:prSet presAssocID="{93A09A3D-2B99-463B-A585-632917B15D11}" presName="Name0" presStyleCnt="0">
        <dgm:presLayoutVars>
          <dgm:chMax val="7"/>
          <dgm:chPref val="7"/>
          <dgm:dir/>
        </dgm:presLayoutVars>
      </dgm:prSet>
      <dgm:spPr/>
    </dgm:pt>
    <dgm:pt modelId="{58D477D4-0D05-43A6-9800-D841D0241839}" type="pres">
      <dgm:prSet presAssocID="{93A09A3D-2B99-463B-A585-632917B15D11}" presName="Name1" presStyleCnt="0"/>
      <dgm:spPr/>
    </dgm:pt>
    <dgm:pt modelId="{167033EC-2A3A-43D9-94CE-6389C7825930}" type="pres">
      <dgm:prSet presAssocID="{93A09A3D-2B99-463B-A585-632917B15D11}" presName="cycle" presStyleCnt="0"/>
      <dgm:spPr/>
    </dgm:pt>
    <dgm:pt modelId="{683B43D2-2788-406E-9435-1114EF6D40A8}" type="pres">
      <dgm:prSet presAssocID="{93A09A3D-2B99-463B-A585-632917B15D11}" presName="srcNode" presStyleLbl="node1" presStyleIdx="0" presStyleCnt="6"/>
      <dgm:spPr/>
    </dgm:pt>
    <dgm:pt modelId="{9FB302B9-F544-4B7C-A653-B18A7FB0704B}" type="pres">
      <dgm:prSet presAssocID="{93A09A3D-2B99-463B-A585-632917B15D11}" presName="conn" presStyleLbl="parChTrans1D2" presStyleIdx="0" presStyleCnt="1" custLinFactNeighborX="-15152" custLinFactNeighborY="-3815"/>
      <dgm:spPr/>
    </dgm:pt>
    <dgm:pt modelId="{DD3E3D92-85C7-43D8-8ED7-F2038C6B792B}" type="pres">
      <dgm:prSet presAssocID="{93A09A3D-2B99-463B-A585-632917B15D11}" presName="extraNode" presStyleLbl="node1" presStyleIdx="0" presStyleCnt="6"/>
      <dgm:spPr/>
    </dgm:pt>
    <dgm:pt modelId="{60A93C4F-E5CB-4622-BF8B-C30677364AE2}" type="pres">
      <dgm:prSet presAssocID="{93A09A3D-2B99-463B-A585-632917B15D11}" presName="dstNode" presStyleLbl="node1" presStyleIdx="0" presStyleCnt="6"/>
      <dgm:spPr/>
    </dgm:pt>
    <dgm:pt modelId="{7EB1C814-2316-4ED1-9BB1-9068D6595DAF}" type="pres">
      <dgm:prSet presAssocID="{CD43D8CC-9291-44F9-BB73-1C7C96B433CA}" presName="text_1" presStyleLbl="node1" presStyleIdx="0" presStyleCnt="6">
        <dgm:presLayoutVars>
          <dgm:bulletEnabled val="1"/>
        </dgm:presLayoutVars>
      </dgm:prSet>
      <dgm:spPr/>
    </dgm:pt>
    <dgm:pt modelId="{7D721D35-D682-4701-9674-E042EB401E79}" type="pres">
      <dgm:prSet presAssocID="{CD43D8CC-9291-44F9-BB73-1C7C96B433CA}" presName="accent_1" presStyleCnt="0"/>
      <dgm:spPr/>
    </dgm:pt>
    <dgm:pt modelId="{BFB444E9-C876-4F94-B9BF-8DD91515AF34}" type="pres">
      <dgm:prSet presAssocID="{CD43D8CC-9291-44F9-BB73-1C7C96B433CA}" presName="accentRepeatNode" presStyleLbl="solidFgAcc1" presStyleIdx="0" presStyleCnt="6"/>
      <dgm:spPr/>
    </dgm:pt>
    <dgm:pt modelId="{486A74BD-216E-4472-8DFE-72228349FD1C}" type="pres">
      <dgm:prSet presAssocID="{91C5E871-B7B0-4EF6-90A3-9F76728FD458}" presName="text_2" presStyleLbl="node1" presStyleIdx="1" presStyleCnt="6">
        <dgm:presLayoutVars>
          <dgm:bulletEnabled val="1"/>
        </dgm:presLayoutVars>
      </dgm:prSet>
      <dgm:spPr/>
    </dgm:pt>
    <dgm:pt modelId="{E337BE88-E43F-4D54-A68A-4D90069EF57D}" type="pres">
      <dgm:prSet presAssocID="{91C5E871-B7B0-4EF6-90A3-9F76728FD458}" presName="accent_2" presStyleCnt="0"/>
      <dgm:spPr/>
    </dgm:pt>
    <dgm:pt modelId="{A45D5BD1-2098-480D-A704-6F49134380E7}" type="pres">
      <dgm:prSet presAssocID="{91C5E871-B7B0-4EF6-90A3-9F76728FD458}" presName="accentRepeatNode" presStyleLbl="solidFgAcc1" presStyleIdx="1" presStyleCnt="6"/>
      <dgm:spPr/>
    </dgm:pt>
    <dgm:pt modelId="{FF3BF545-2717-4630-BD17-B896A5DF14FF}" type="pres">
      <dgm:prSet presAssocID="{A3134FC3-1DEE-4962-9C88-E6EA947062D8}" presName="text_3" presStyleLbl="node1" presStyleIdx="2" presStyleCnt="6">
        <dgm:presLayoutVars>
          <dgm:bulletEnabled val="1"/>
        </dgm:presLayoutVars>
      </dgm:prSet>
      <dgm:spPr/>
    </dgm:pt>
    <dgm:pt modelId="{6B5DB165-7C74-4471-AFAF-378BFF23EBD1}" type="pres">
      <dgm:prSet presAssocID="{A3134FC3-1DEE-4962-9C88-E6EA947062D8}" presName="accent_3" presStyleCnt="0"/>
      <dgm:spPr/>
    </dgm:pt>
    <dgm:pt modelId="{0793F0D7-5ABF-4D12-9691-D90778CE5C4A}" type="pres">
      <dgm:prSet presAssocID="{A3134FC3-1DEE-4962-9C88-E6EA947062D8}" presName="accentRepeatNode" presStyleLbl="solidFgAcc1" presStyleIdx="2" presStyleCnt="6"/>
      <dgm:spPr/>
    </dgm:pt>
    <dgm:pt modelId="{C0B534CD-D8B1-4410-8D9A-FC3AB35975B0}" type="pres">
      <dgm:prSet presAssocID="{6506C174-8A07-41D4-9F5F-67CC87EF2CA4}" presName="text_4" presStyleLbl="node1" presStyleIdx="3" presStyleCnt="6">
        <dgm:presLayoutVars>
          <dgm:bulletEnabled val="1"/>
        </dgm:presLayoutVars>
      </dgm:prSet>
      <dgm:spPr/>
    </dgm:pt>
    <dgm:pt modelId="{68E8F9AD-7371-411F-828F-A316E69AB661}" type="pres">
      <dgm:prSet presAssocID="{6506C174-8A07-41D4-9F5F-67CC87EF2CA4}" presName="accent_4" presStyleCnt="0"/>
      <dgm:spPr/>
    </dgm:pt>
    <dgm:pt modelId="{54B5C2FF-262A-4DB0-B2F8-FA59EA057304}" type="pres">
      <dgm:prSet presAssocID="{6506C174-8A07-41D4-9F5F-67CC87EF2CA4}" presName="accentRepeatNode" presStyleLbl="solidFgAcc1" presStyleIdx="3" presStyleCnt="6"/>
      <dgm:spPr/>
    </dgm:pt>
    <dgm:pt modelId="{049E38FC-8521-47F3-9D39-6E655F60E4FA}" type="pres">
      <dgm:prSet presAssocID="{7F1C94F1-F0CF-4143-AC4A-603BFA405807}" presName="text_5" presStyleLbl="node1" presStyleIdx="4" presStyleCnt="6">
        <dgm:presLayoutVars>
          <dgm:bulletEnabled val="1"/>
        </dgm:presLayoutVars>
      </dgm:prSet>
      <dgm:spPr/>
    </dgm:pt>
    <dgm:pt modelId="{197C543D-959C-4FA7-A197-D6F493887A39}" type="pres">
      <dgm:prSet presAssocID="{7F1C94F1-F0CF-4143-AC4A-603BFA405807}" presName="accent_5" presStyleCnt="0"/>
      <dgm:spPr/>
    </dgm:pt>
    <dgm:pt modelId="{8CA3ACC4-B142-49FC-80C9-5617BF7B62EA}" type="pres">
      <dgm:prSet presAssocID="{7F1C94F1-F0CF-4143-AC4A-603BFA405807}" presName="accentRepeatNode" presStyleLbl="solidFgAcc1" presStyleIdx="4" presStyleCnt="6"/>
      <dgm:spPr/>
    </dgm:pt>
    <dgm:pt modelId="{FE26776D-2BEF-45C5-9536-29916D46B564}" type="pres">
      <dgm:prSet presAssocID="{6DB65EF1-AC08-4677-A098-77D057667B28}" presName="text_6" presStyleLbl="node1" presStyleIdx="5" presStyleCnt="6">
        <dgm:presLayoutVars>
          <dgm:bulletEnabled val="1"/>
        </dgm:presLayoutVars>
      </dgm:prSet>
      <dgm:spPr/>
    </dgm:pt>
    <dgm:pt modelId="{DF5C077A-E9D9-4BAC-B5BB-2B9EE2F536C4}" type="pres">
      <dgm:prSet presAssocID="{6DB65EF1-AC08-4677-A098-77D057667B28}" presName="accent_6" presStyleCnt="0"/>
      <dgm:spPr/>
    </dgm:pt>
    <dgm:pt modelId="{08319CCE-52AA-4899-99ED-6FE6FA6762E6}" type="pres">
      <dgm:prSet presAssocID="{6DB65EF1-AC08-4677-A098-77D057667B28}" presName="accentRepeatNode" presStyleLbl="solidFgAcc1" presStyleIdx="5" presStyleCnt="6"/>
      <dgm:spPr/>
    </dgm:pt>
  </dgm:ptLst>
  <dgm:cxnLst>
    <dgm:cxn modelId="{515B4309-D942-4B84-B157-439CCCD082FB}" srcId="{93A09A3D-2B99-463B-A585-632917B15D11}" destId="{A3134FC3-1DEE-4962-9C88-E6EA947062D8}" srcOrd="2" destOrd="0" parTransId="{17E3188E-4BAF-49DC-8673-F48B3A9C915A}" sibTransId="{ACE8BEE6-F9DE-46E9-9E32-3C614AD8B19F}"/>
    <dgm:cxn modelId="{A5098D19-BF2A-4203-9DBA-A2D3F1CAC8CA}" type="presOf" srcId="{7F1C94F1-F0CF-4143-AC4A-603BFA405807}" destId="{049E38FC-8521-47F3-9D39-6E655F60E4FA}" srcOrd="0" destOrd="0" presId="urn:microsoft.com/office/officeart/2008/layout/VerticalCurvedList"/>
    <dgm:cxn modelId="{90B1795C-9C8A-4076-9511-50E3DAD1D222}" type="presOf" srcId="{6DB65EF1-AC08-4677-A098-77D057667B28}" destId="{FE26776D-2BEF-45C5-9536-29916D46B564}" srcOrd="0" destOrd="0" presId="urn:microsoft.com/office/officeart/2008/layout/VerticalCurvedList"/>
    <dgm:cxn modelId="{6CE1D95D-FB61-4128-9DD0-478782311008}" srcId="{93A09A3D-2B99-463B-A585-632917B15D11}" destId="{CD43D8CC-9291-44F9-BB73-1C7C96B433CA}" srcOrd="0" destOrd="0" parTransId="{82DDA61F-BA5D-4699-913A-0510D854B95E}" sibTransId="{D7628D2C-40AD-43F6-816E-42AAD2274A62}"/>
    <dgm:cxn modelId="{1492AD6D-43A0-4BDA-BEC8-FC027081C708}" type="presOf" srcId="{D7628D2C-40AD-43F6-816E-42AAD2274A62}" destId="{9FB302B9-F544-4B7C-A653-B18A7FB0704B}" srcOrd="0" destOrd="0" presId="urn:microsoft.com/office/officeart/2008/layout/VerticalCurvedList"/>
    <dgm:cxn modelId="{9B7F5C51-8872-478E-82F6-35AA5D1F82B5}" type="presOf" srcId="{93A09A3D-2B99-463B-A585-632917B15D11}" destId="{47A1739A-3E52-40F6-85A4-EC7FBD523E0B}" srcOrd="0" destOrd="0" presId="urn:microsoft.com/office/officeart/2008/layout/VerticalCurvedList"/>
    <dgm:cxn modelId="{D4221D53-14EB-49AE-B2C0-CCBC34A025E4}" srcId="{93A09A3D-2B99-463B-A585-632917B15D11}" destId="{6DB65EF1-AC08-4677-A098-77D057667B28}" srcOrd="5" destOrd="0" parTransId="{CD5C3A99-466E-402D-BE2F-826A127B211B}" sibTransId="{1868664F-69BC-4277-B7A0-07050E306A8F}"/>
    <dgm:cxn modelId="{A3CDF880-A277-4DE4-B878-47CAFBA72192}" srcId="{93A09A3D-2B99-463B-A585-632917B15D11}" destId="{6506C174-8A07-41D4-9F5F-67CC87EF2CA4}" srcOrd="3" destOrd="0" parTransId="{4B4192CE-077F-4709-A814-F488968DC040}" sibTransId="{221BDB05-4FD1-4A6F-A82C-4B986F326A74}"/>
    <dgm:cxn modelId="{7A0B3696-9129-4A2B-900A-2415B1546973}" type="presOf" srcId="{A3134FC3-1DEE-4962-9C88-E6EA947062D8}" destId="{FF3BF545-2717-4630-BD17-B896A5DF14FF}" srcOrd="0" destOrd="0" presId="urn:microsoft.com/office/officeart/2008/layout/VerticalCurvedList"/>
    <dgm:cxn modelId="{1334C0A9-F897-4E07-AEF3-A690D32A3E8A}" type="presOf" srcId="{91C5E871-B7B0-4EF6-90A3-9F76728FD458}" destId="{486A74BD-216E-4472-8DFE-72228349FD1C}" srcOrd="0" destOrd="0" presId="urn:microsoft.com/office/officeart/2008/layout/VerticalCurvedList"/>
    <dgm:cxn modelId="{396FDFB1-25C3-440F-B235-D396E03C6570}" srcId="{93A09A3D-2B99-463B-A585-632917B15D11}" destId="{91C5E871-B7B0-4EF6-90A3-9F76728FD458}" srcOrd="1" destOrd="0" parTransId="{35E8DC2C-DD18-4505-9959-9C084BDA5641}" sibTransId="{34B36B68-0423-40DB-8B69-6CAAC84A2CBE}"/>
    <dgm:cxn modelId="{0BCEC3BC-5237-4F8D-99C2-784909657862}" type="presOf" srcId="{6506C174-8A07-41D4-9F5F-67CC87EF2CA4}" destId="{C0B534CD-D8B1-4410-8D9A-FC3AB35975B0}" srcOrd="0" destOrd="0" presId="urn:microsoft.com/office/officeart/2008/layout/VerticalCurvedList"/>
    <dgm:cxn modelId="{49DD00CD-DF22-4D83-89AF-CBF1252AB1F7}" srcId="{93A09A3D-2B99-463B-A585-632917B15D11}" destId="{7F1C94F1-F0CF-4143-AC4A-603BFA405807}" srcOrd="4" destOrd="0" parTransId="{21DE1788-0581-42DC-AD20-6F909F2089ED}" sibTransId="{C00C42FD-2B55-43A6-A57F-AAD8B8BF4F40}"/>
    <dgm:cxn modelId="{6CC106D0-05A1-4077-B178-2126F36CC1B3}" type="presOf" srcId="{CD43D8CC-9291-44F9-BB73-1C7C96B433CA}" destId="{7EB1C814-2316-4ED1-9BB1-9068D6595DAF}" srcOrd="0" destOrd="0" presId="urn:microsoft.com/office/officeart/2008/layout/VerticalCurvedList"/>
    <dgm:cxn modelId="{8F2205AE-7BCB-4B1C-B2FA-0FF5825F81F3}" type="presParOf" srcId="{47A1739A-3E52-40F6-85A4-EC7FBD523E0B}" destId="{58D477D4-0D05-43A6-9800-D841D0241839}" srcOrd="0" destOrd="0" presId="urn:microsoft.com/office/officeart/2008/layout/VerticalCurvedList"/>
    <dgm:cxn modelId="{E6A21559-8F87-4CE5-A2DD-8B6D3552C505}" type="presParOf" srcId="{58D477D4-0D05-43A6-9800-D841D0241839}" destId="{167033EC-2A3A-43D9-94CE-6389C7825930}" srcOrd="0" destOrd="0" presId="urn:microsoft.com/office/officeart/2008/layout/VerticalCurvedList"/>
    <dgm:cxn modelId="{412FE1AE-62F1-4226-87A8-F0DFCCA1926E}" type="presParOf" srcId="{167033EC-2A3A-43D9-94CE-6389C7825930}" destId="{683B43D2-2788-406E-9435-1114EF6D40A8}" srcOrd="0" destOrd="0" presId="urn:microsoft.com/office/officeart/2008/layout/VerticalCurvedList"/>
    <dgm:cxn modelId="{ECBAD6AE-7BA8-49BD-81DC-57F2151538DF}" type="presParOf" srcId="{167033EC-2A3A-43D9-94CE-6389C7825930}" destId="{9FB302B9-F544-4B7C-A653-B18A7FB0704B}" srcOrd="1" destOrd="0" presId="urn:microsoft.com/office/officeart/2008/layout/VerticalCurvedList"/>
    <dgm:cxn modelId="{FE3A7C3E-3ED4-4602-A34C-FA0FDEBE9B49}" type="presParOf" srcId="{167033EC-2A3A-43D9-94CE-6389C7825930}" destId="{DD3E3D92-85C7-43D8-8ED7-F2038C6B792B}" srcOrd="2" destOrd="0" presId="urn:microsoft.com/office/officeart/2008/layout/VerticalCurvedList"/>
    <dgm:cxn modelId="{FD502253-F35F-43A0-8268-6D224BEF1100}" type="presParOf" srcId="{167033EC-2A3A-43D9-94CE-6389C7825930}" destId="{60A93C4F-E5CB-4622-BF8B-C30677364AE2}" srcOrd="3" destOrd="0" presId="urn:microsoft.com/office/officeart/2008/layout/VerticalCurvedList"/>
    <dgm:cxn modelId="{AEA3EFDC-05BE-4EF5-8399-83245E5B2744}" type="presParOf" srcId="{58D477D4-0D05-43A6-9800-D841D0241839}" destId="{7EB1C814-2316-4ED1-9BB1-9068D6595DAF}" srcOrd="1" destOrd="0" presId="urn:microsoft.com/office/officeart/2008/layout/VerticalCurvedList"/>
    <dgm:cxn modelId="{2C7571E3-2250-47D1-B97F-9550500984E6}" type="presParOf" srcId="{58D477D4-0D05-43A6-9800-D841D0241839}" destId="{7D721D35-D682-4701-9674-E042EB401E79}" srcOrd="2" destOrd="0" presId="urn:microsoft.com/office/officeart/2008/layout/VerticalCurvedList"/>
    <dgm:cxn modelId="{AB6E9696-9339-4EE6-985A-A42B6A450D97}" type="presParOf" srcId="{7D721D35-D682-4701-9674-E042EB401E79}" destId="{BFB444E9-C876-4F94-B9BF-8DD91515AF34}" srcOrd="0" destOrd="0" presId="urn:microsoft.com/office/officeart/2008/layout/VerticalCurvedList"/>
    <dgm:cxn modelId="{F771F9B4-1D85-4D53-9C36-1003C73A27AE}" type="presParOf" srcId="{58D477D4-0D05-43A6-9800-D841D0241839}" destId="{486A74BD-216E-4472-8DFE-72228349FD1C}" srcOrd="3" destOrd="0" presId="urn:microsoft.com/office/officeart/2008/layout/VerticalCurvedList"/>
    <dgm:cxn modelId="{69E085AF-F373-4C5B-AADF-94AAE6AA521B}" type="presParOf" srcId="{58D477D4-0D05-43A6-9800-D841D0241839}" destId="{E337BE88-E43F-4D54-A68A-4D90069EF57D}" srcOrd="4" destOrd="0" presId="urn:microsoft.com/office/officeart/2008/layout/VerticalCurvedList"/>
    <dgm:cxn modelId="{704AA974-7783-4010-8E7D-A22E36DEF57C}" type="presParOf" srcId="{E337BE88-E43F-4D54-A68A-4D90069EF57D}" destId="{A45D5BD1-2098-480D-A704-6F49134380E7}" srcOrd="0" destOrd="0" presId="urn:microsoft.com/office/officeart/2008/layout/VerticalCurvedList"/>
    <dgm:cxn modelId="{9E2A37C4-0610-49CE-B899-C5BB599C8499}" type="presParOf" srcId="{58D477D4-0D05-43A6-9800-D841D0241839}" destId="{FF3BF545-2717-4630-BD17-B896A5DF14FF}" srcOrd="5" destOrd="0" presId="urn:microsoft.com/office/officeart/2008/layout/VerticalCurvedList"/>
    <dgm:cxn modelId="{9688D67C-694B-4BEA-9BE7-6B4DBBB0CD78}" type="presParOf" srcId="{58D477D4-0D05-43A6-9800-D841D0241839}" destId="{6B5DB165-7C74-4471-AFAF-378BFF23EBD1}" srcOrd="6" destOrd="0" presId="urn:microsoft.com/office/officeart/2008/layout/VerticalCurvedList"/>
    <dgm:cxn modelId="{8157156F-614D-4AF0-B593-02468973A7F0}" type="presParOf" srcId="{6B5DB165-7C74-4471-AFAF-378BFF23EBD1}" destId="{0793F0D7-5ABF-4D12-9691-D90778CE5C4A}" srcOrd="0" destOrd="0" presId="urn:microsoft.com/office/officeart/2008/layout/VerticalCurvedList"/>
    <dgm:cxn modelId="{998A5902-A78B-4BE6-B324-D5FB0DD555C9}" type="presParOf" srcId="{58D477D4-0D05-43A6-9800-D841D0241839}" destId="{C0B534CD-D8B1-4410-8D9A-FC3AB35975B0}" srcOrd="7" destOrd="0" presId="urn:microsoft.com/office/officeart/2008/layout/VerticalCurvedList"/>
    <dgm:cxn modelId="{87D668C3-0D71-4AC2-888B-CA394F57C7F3}" type="presParOf" srcId="{58D477D4-0D05-43A6-9800-D841D0241839}" destId="{68E8F9AD-7371-411F-828F-A316E69AB661}" srcOrd="8" destOrd="0" presId="urn:microsoft.com/office/officeart/2008/layout/VerticalCurvedList"/>
    <dgm:cxn modelId="{608A6A42-677E-4D30-81C5-CF42BEDA68C2}" type="presParOf" srcId="{68E8F9AD-7371-411F-828F-A316E69AB661}" destId="{54B5C2FF-262A-4DB0-B2F8-FA59EA057304}" srcOrd="0" destOrd="0" presId="urn:microsoft.com/office/officeart/2008/layout/VerticalCurvedList"/>
    <dgm:cxn modelId="{872831AD-536F-4C3A-BEFC-9869C6AFB6AE}" type="presParOf" srcId="{58D477D4-0D05-43A6-9800-D841D0241839}" destId="{049E38FC-8521-47F3-9D39-6E655F60E4FA}" srcOrd="9" destOrd="0" presId="urn:microsoft.com/office/officeart/2008/layout/VerticalCurvedList"/>
    <dgm:cxn modelId="{C3D9B37B-7157-4791-932E-6DDC3F8B1CA2}" type="presParOf" srcId="{58D477D4-0D05-43A6-9800-D841D0241839}" destId="{197C543D-959C-4FA7-A197-D6F493887A39}" srcOrd="10" destOrd="0" presId="urn:microsoft.com/office/officeart/2008/layout/VerticalCurvedList"/>
    <dgm:cxn modelId="{66100F2F-36FE-434D-8C09-E036EDAB8F9D}" type="presParOf" srcId="{197C543D-959C-4FA7-A197-D6F493887A39}" destId="{8CA3ACC4-B142-49FC-80C9-5617BF7B62EA}" srcOrd="0" destOrd="0" presId="urn:microsoft.com/office/officeart/2008/layout/VerticalCurvedList"/>
    <dgm:cxn modelId="{866FD075-D57E-46AC-893B-BE97E4BF17D4}" type="presParOf" srcId="{58D477D4-0D05-43A6-9800-D841D0241839}" destId="{FE26776D-2BEF-45C5-9536-29916D46B564}" srcOrd="11" destOrd="0" presId="urn:microsoft.com/office/officeart/2008/layout/VerticalCurvedList"/>
    <dgm:cxn modelId="{49528375-D800-4C9B-9220-2E420EB3C72C}" type="presParOf" srcId="{58D477D4-0D05-43A6-9800-D841D0241839}" destId="{DF5C077A-E9D9-4BAC-B5BB-2B9EE2F536C4}" srcOrd="12" destOrd="0" presId="urn:microsoft.com/office/officeart/2008/layout/VerticalCurvedList"/>
    <dgm:cxn modelId="{E4CA7861-D920-4D5B-A108-514F0E52D191}" type="presParOf" srcId="{DF5C077A-E9D9-4BAC-B5BB-2B9EE2F536C4}" destId="{08319CCE-52AA-4899-99ED-6FE6FA6762E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2F81E1-8E5B-48EE-8346-DCAFC86BE8BC}" type="doc">
      <dgm:prSet loTypeId="urn:microsoft.com/office/officeart/2005/8/layout/process4" loCatId="list" qsTypeId="urn:microsoft.com/office/officeart/2005/8/quickstyle/simple4" qsCatId="simple" csTypeId="urn:microsoft.com/office/officeart/2005/8/colors/accent0_2" csCatId="mainScheme" phldr="1"/>
      <dgm:spPr/>
      <dgm:t>
        <a:bodyPr/>
        <a:lstStyle/>
        <a:p>
          <a:endParaRPr lang="fr-FR"/>
        </a:p>
      </dgm:t>
    </dgm:pt>
    <dgm:pt modelId="{F6EDA82B-4AF7-481E-BEF9-321597DB5180}">
      <dgm:prSet phldrT="[Texte]"/>
      <dgm:spPr/>
      <dgm:t>
        <a:bodyPr/>
        <a:lstStyle/>
        <a:p>
          <a:r>
            <a:rPr lang="fr-FR" b="1" dirty="0">
              <a:solidFill>
                <a:schemeClr val="tx1"/>
              </a:solidFill>
            </a:rPr>
            <a:t>Rythme : 16 heures de cours hebdomadaire</a:t>
          </a:r>
        </a:p>
      </dgm:t>
    </dgm:pt>
    <dgm:pt modelId="{78085038-FB55-4608-93F5-A252DD163AF8}" type="parTrans" cxnId="{5E37596B-5548-4992-9A70-3FF01EF1F234}">
      <dgm:prSet/>
      <dgm:spPr/>
      <dgm:t>
        <a:bodyPr/>
        <a:lstStyle/>
        <a:p>
          <a:endParaRPr lang="fr-FR"/>
        </a:p>
      </dgm:t>
    </dgm:pt>
    <dgm:pt modelId="{82269E36-51B0-4503-9B62-F7741A52294F}" type="sibTrans" cxnId="{5E37596B-5548-4992-9A70-3FF01EF1F234}">
      <dgm:prSet/>
      <dgm:spPr/>
      <dgm:t>
        <a:bodyPr/>
        <a:lstStyle/>
        <a:p>
          <a:endParaRPr lang="fr-FR"/>
        </a:p>
      </dgm:t>
    </dgm:pt>
    <dgm:pt modelId="{9F047EB2-F7CC-4AD2-8D29-63353FC27500}">
      <dgm:prSet phldrT="[Texte]" custT="1"/>
      <dgm:spPr/>
      <dgm:t>
        <a:bodyPr/>
        <a:lstStyle/>
        <a:p>
          <a:r>
            <a:rPr lang="fr-FR" sz="1400" b="0" dirty="0">
              <a:solidFill>
                <a:schemeClr val="tx1"/>
              </a:solidFill>
            </a:rPr>
            <a:t>Les enseignements sont dispensés les vendredis et samedis</a:t>
          </a:r>
        </a:p>
      </dgm:t>
    </dgm:pt>
    <dgm:pt modelId="{104E525E-5104-4734-93C9-0C0B1FD4D10F}" type="parTrans" cxnId="{4FE46741-1CD1-4F9E-B1BE-3F2CCA6B96B8}">
      <dgm:prSet/>
      <dgm:spPr/>
      <dgm:t>
        <a:bodyPr/>
        <a:lstStyle/>
        <a:p>
          <a:endParaRPr lang="fr-FR"/>
        </a:p>
      </dgm:t>
    </dgm:pt>
    <dgm:pt modelId="{AC0BCBCD-C559-4132-9B48-CB3AA780A1B3}" type="sibTrans" cxnId="{4FE46741-1CD1-4F9E-B1BE-3F2CCA6B96B8}">
      <dgm:prSet/>
      <dgm:spPr/>
      <dgm:t>
        <a:bodyPr/>
        <a:lstStyle/>
        <a:p>
          <a:endParaRPr lang="fr-FR"/>
        </a:p>
      </dgm:t>
    </dgm:pt>
    <dgm:pt modelId="{C19795A2-BBF2-40A7-9EE7-34D3A90D2BB2}">
      <dgm:prSet phldrT="[Texte]"/>
      <dgm:spPr/>
      <dgm:t>
        <a:bodyPr/>
        <a:lstStyle/>
        <a:p>
          <a:r>
            <a:rPr lang="fr-FR" b="1" dirty="0">
              <a:solidFill>
                <a:schemeClr val="tx1"/>
              </a:solidFill>
            </a:rPr>
            <a:t>Organisation des enseignements en semestre</a:t>
          </a:r>
        </a:p>
      </dgm:t>
    </dgm:pt>
    <dgm:pt modelId="{97D2F4A4-6BBD-4E7C-ACC4-B66943114754}" type="parTrans" cxnId="{476E69DD-3E25-41DF-B3B0-CE7AD6C97205}">
      <dgm:prSet/>
      <dgm:spPr/>
      <dgm:t>
        <a:bodyPr/>
        <a:lstStyle/>
        <a:p>
          <a:endParaRPr lang="fr-FR"/>
        </a:p>
      </dgm:t>
    </dgm:pt>
    <dgm:pt modelId="{27F7A4DF-F538-42CC-900D-21032CD579DF}" type="sibTrans" cxnId="{476E69DD-3E25-41DF-B3B0-CE7AD6C97205}">
      <dgm:prSet/>
      <dgm:spPr/>
      <dgm:t>
        <a:bodyPr/>
        <a:lstStyle/>
        <a:p>
          <a:endParaRPr lang="fr-FR"/>
        </a:p>
      </dgm:t>
    </dgm:pt>
    <dgm:pt modelId="{9193F5C9-1B03-4B16-A885-A2610AE1B97B}">
      <dgm:prSet phldrT="[Texte]" custT="1"/>
      <dgm:spPr/>
      <dgm:t>
        <a:bodyPr/>
        <a:lstStyle/>
        <a:p>
          <a:r>
            <a:rPr lang="fr-FR" sz="1200" b="0" dirty="0">
              <a:solidFill>
                <a:schemeClr val="tx1"/>
              </a:solidFill>
            </a:rPr>
            <a:t>1er semestre : de septembre à fin janvier</a:t>
          </a:r>
        </a:p>
      </dgm:t>
    </dgm:pt>
    <dgm:pt modelId="{E98F3421-4A03-4606-BFF1-652DB22438A4}" type="parTrans" cxnId="{469F46D7-32BB-4EA8-80F0-5FF6FDD5700A}">
      <dgm:prSet/>
      <dgm:spPr/>
      <dgm:t>
        <a:bodyPr/>
        <a:lstStyle/>
        <a:p>
          <a:endParaRPr lang="fr-FR"/>
        </a:p>
      </dgm:t>
    </dgm:pt>
    <dgm:pt modelId="{F85A025E-A41A-4A7C-9320-3174FE585324}" type="sibTrans" cxnId="{469F46D7-32BB-4EA8-80F0-5FF6FDD5700A}">
      <dgm:prSet/>
      <dgm:spPr/>
      <dgm:t>
        <a:bodyPr/>
        <a:lstStyle/>
        <a:p>
          <a:endParaRPr lang="fr-FR"/>
        </a:p>
      </dgm:t>
    </dgm:pt>
    <dgm:pt modelId="{60A6BC5E-13E5-4A06-A96B-285B464D39D2}">
      <dgm:prSet custT="1"/>
      <dgm:spPr/>
      <dgm:t>
        <a:bodyPr/>
        <a:lstStyle/>
        <a:p>
          <a:r>
            <a:rPr lang="fr-FR" sz="1200" dirty="0">
              <a:solidFill>
                <a:schemeClr val="tx1"/>
              </a:solidFill>
            </a:rPr>
            <a:t>2ème semestre : de février à fin juin</a:t>
          </a:r>
        </a:p>
      </dgm:t>
    </dgm:pt>
    <dgm:pt modelId="{DDB9E396-10FE-43F5-B45E-1CF670CF2524}" type="parTrans" cxnId="{54C165B0-D281-4548-ABC1-A9128695D9FA}">
      <dgm:prSet/>
      <dgm:spPr/>
      <dgm:t>
        <a:bodyPr/>
        <a:lstStyle/>
        <a:p>
          <a:endParaRPr lang="fr-FR"/>
        </a:p>
      </dgm:t>
    </dgm:pt>
    <dgm:pt modelId="{2B525FCB-2335-4758-8650-26BB34250D44}" type="sibTrans" cxnId="{54C165B0-D281-4548-ABC1-A9128695D9FA}">
      <dgm:prSet/>
      <dgm:spPr/>
      <dgm:t>
        <a:bodyPr/>
        <a:lstStyle/>
        <a:p>
          <a:endParaRPr lang="fr-FR"/>
        </a:p>
      </dgm:t>
    </dgm:pt>
    <dgm:pt modelId="{317B0784-F41A-405C-89BD-F3BC4C75751C}">
      <dgm:prSet/>
      <dgm:spPr/>
      <dgm:t>
        <a:bodyPr/>
        <a:lstStyle/>
        <a:p>
          <a:r>
            <a:rPr lang="fr-FR" b="1" dirty="0">
              <a:solidFill>
                <a:schemeClr val="tx1"/>
              </a:solidFill>
            </a:rPr>
            <a:t>Nombre d’heures de formation :  </a:t>
          </a:r>
        </a:p>
      </dgm:t>
    </dgm:pt>
    <dgm:pt modelId="{E04A51BD-268C-485A-ADFD-FD9189093FBB}" type="parTrans" cxnId="{EEF61312-5034-4B5A-858D-1083609BE0EC}">
      <dgm:prSet/>
      <dgm:spPr/>
      <dgm:t>
        <a:bodyPr/>
        <a:lstStyle/>
        <a:p>
          <a:endParaRPr lang="fr-FR"/>
        </a:p>
      </dgm:t>
    </dgm:pt>
    <dgm:pt modelId="{2089FAD8-24F0-46CA-8B08-870A173FC333}" type="sibTrans" cxnId="{EEF61312-5034-4B5A-858D-1083609BE0EC}">
      <dgm:prSet/>
      <dgm:spPr/>
      <dgm:t>
        <a:bodyPr/>
        <a:lstStyle/>
        <a:p>
          <a:endParaRPr lang="fr-FR"/>
        </a:p>
      </dgm:t>
    </dgm:pt>
    <dgm:pt modelId="{67724D25-7618-4D5C-B7E8-09BC5117E8E3}">
      <dgm:prSet custT="1"/>
      <dgm:spPr/>
      <dgm:t>
        <a:bodyPr/>
        <a:lstStyle/>
        <a:p>
          <a:r>
            <a:rPr lang="fr-FR" sz="1200" b="0" dirty="0">
              <a:solidFill>
                <a:schemeClr val="tx1"/>
              </a:solidFill>
            </a:rPr>
            <a:t>Cursus Master : 878 heures </a:t>
          </a:r>
        </a:p>
      </dgm:t>
    </dgm:pt>
    <dgm:pt modelId="{0A0C5899-AB79-442B-93E0-472F9ABAF4A6}" type="parTrans" cxnId="{2F3395E8-93F5-43F7-9C4B-1C8676EF08C8}">
      <dgm:prSet/>
      <dgm:spPr/>
      <dgm:t>
        <a:bodyPr/>
        <a:lstStyle/>
        <a:p>
          <a:endParaRPr lang="fr-FR"/>
        </a:p>
      </dgm:t>
    </dgm:pt>
    <dgm:pt modelId="{0F38DF8B-D5D7-4592-AE67-DB0B7BAC51E5}" type="sibTrans" cxnId="{2F3395E8-93F5-43F7-9C4B-1C8676EF08C8}">
      <dgm:prSet/>
      <dgm:spPr/>
      <dgm:t>
        <a:bodyPr/>
        <a:lstStyle/>
        <a:p>
          <a:endParaRPr lang="fr-FR"/>
        </a:p>
      </dgm:t>
    </dgm:pt>
    <dgm:pt modelId="{1684BEC8-4D00-435C-BBC0-8E7E44246A52}">
      <dgm:prSet/>
      <dgm:spPr/>
      <dgm:t>
        <a:bodyPr/>
        <a:lstStyle/>
        <a:p>
          <a:r>
            <a:rPr lang="fr-FR" b="1" dirty="0">
              <a:solidFill>
                <a:schemeClr val="tx1"/>
              </a:solidFill>
            </a:rPr>
            <a:t>Congés</a:t>
          </a:r>
          <a:r>
            <a:rPr lang="fr-FR" dirty="0">
              <a:solidFill>
                <a:schemeClr val="tx1"/>
              </a:solidFill>
            </a:rPr>
            <a:t> </a:t>
          </a:r>
        </a:p>
      </dgm:t>
    </dgm:pt>
    <dgm:pt modelId="{4C3E03F3-8807-4896-85B6-49951912B4E0}" type="parTrans" cxnId="{67AE987D-02BF-459E-BC44-465EBFE4081C}">
      <dgm:prSet/>
      <dgm:spPr/>
      <dgm:t>
        <a:bodyPr/>
        <a:lstStyle/>
        <a:p>
          <a:endParaRPr lang="fr-FR"/>
        </a:p>
      </dgm:t>
    </dgm:pt>
    <dgm:pt modelId="{38343072-255C-4C70-99FD-5DA4E37E0826}" type="sibTrans" cxnId="{67AE987D-02BF-459E-BC44-465EBFE4081C}">
      <dgm:prSet/>
      <dgm:spPr/>
      <dgm:t>
        <a:bodyPr/>
        <a:lstStyle/>
        <a:p>
          <a:endParaRPr lang="fr-FR"/>
        </a:p>
      </dgm:t>
    </dgm:pt>
    <dgm:pt modelId="{D585190E-1832-4D3D-9DAA-ECA35489D077}">
      <dgm:prSet custT="1"/>
      <dgm:spPr/>
      <dgm:t>
        <a:bodyPr/>
        <a:lstStyle/>
        <a:p>
          <a:r>
            <a:rPr lang="fr-FR" sz="1200" dirty="0">
              <a:solidFill>
                <a:schemeClr val="tx1"/>
              </a:solidFill>
            </a:rPr>
            <a:t>Cursus Licence : 900 heures</a:t>
          </a:r>
        </a:p>
      </dgm:t>
    </dgm:pt>
    <dgm:pt modelId="{AF52D455-8192-445A-908C-FC0B7CCF248A}" type="parTrans" cxnId="{BFA94E5F-FEFA-45E1-9B6E-854F624A1AAC}">
      <dgm:prSet/>
      <dgm:spPr/>
      <dgm:t>
        <a:bodyPr/>
        <a:lstStyle/>
        <a:p>
          <a:endParaRPr lang="fr-FR"/>
        </a:p>
      </dgm:t>
    </dgm:pt>
    <dgm:pt modelId="{2E38609C-6C21-4E92-A8C8-0C84D0E3D689}" type="sibTrans" cxnId="{BFA94E5F-FEFA-45E1-9B6E-854F624A1AAC}">
      <dgm:prSet/>
      <dgm:spPr/>
      <dgm:t>
        <a:bodyPr/>
        <a:lstStyle/>
        <a:p>
          <a:endParaRPr lang="fr-FR"/>
        </a:p>
      </dgm:t>
    </dgm:pt>
    <dgm:pt modelId="{6616106F-4F18-4835-8EB5-5FF53BA3D79F}">
      <dgm:prSet custT="1"/>
      <dgm:spPr/>
      <dgm:t>
        <a:bodyPr/>
        <a:lstStyle/>
        <a:p>
          <a:r>
            <a:rPr lang="fr-FR" sz="1600" b="0" dirty="0">
              <a:solidFill>
                <a:schemeClr val="tx1"/>
              </a:solidFill>
            </a:rPr>
            <a:t> </a:t>
          </a:r>
          <a:r>
            <a:rPr lang="fr-FR" sz="1200" b="0" dirty="0">
              <a:solidFill>
                <a:schemeClr val="tx1"/>
              </a:solidFill>
            </a:rPr>
            <a:t>1 semaine Automne</a:t>
          </a:r>
          <a:endParaRPr lang="fr-FR" sz="1600" b="0" dirty="0">
            <a:solidFill>
              <a:schemeClr val="tx1"/>
            </a:solidFill>
          </a:endParaRPr>
        </a:p>
      </dgm:t>
    </dgm:pt>
    <dgm:pt modelId="{F7474AA1-530A-4653-8D32-1C2C92AC66D9}" type="parTrans" cxnId="{D79F63E3-0D0F-4261-B0CE-10456E120CC8}">
      <dgm:prSet/>
      <dgm:spPr/>
      <dgm:t>
        <a:bodyPr/>
        <a:lstStyle/>
        <a:p>
          <a:endParaRPr lang="fr-FR"/>
        </a:p>
      </dgm:t>
    </dgm:pt>
    <dgm:pt modelId="{EFCBB15C-8EA1-495C-881F-C8F42C44AC26}" type="sibTrans" cxnId="{D79F63E3-0D0F-4261-B0CE-10456E120CC8}">
      <dgm:prSet/>
      <dgm:spPr/>
      <dgm:t>
        <a:bodyPr/>
        <a:lstStyle/>
        <a:p>
          <a:endParaRPr lang="fr-FR"/>
        </a:p>
      </dgm:t>
    </dgm:pt>
    <dgm:pt modelId="{9D1B0FEE-805B-4FB6-ADF2-B7334B17BD20}">
      <dgm:prSet custT="1"/>
      <dgm:spPr/>
      <dgm:t>
        <a:bodyPr/>
        <a:lstStyle/>
        <a:p>
          <a:r>
            <a:rPr lang="fr-FR" sz="1200" dirty="0">
              <a:solidFill>
                <a:schemeClr val="tx1"/>
              </a:solidFill>
            </a:rPr>
            <a:t>2 semaines à Noël</a:t>
          </a:r>
        </a:p>
      </dgm:t>
    </dgm:pt>
    <dgm:pt modelId="{3D16E79D-BB87-4F2D-BB47-524552361876}" type="parTrans" cxnId="{C8EF154D-9A4D-40F3-8C31-A9FEA1E0A3FF}">
      <dgm:prSet/>
      <dgm:spPr/>
      <dgm:t>
        <a:bodyPr/>
        <a:lstStyle/>
        <a:p>
          <a:endParaRPr lang="fr-FR"/>
        </a:p>
      </dgm:t>
    </dgm:pt>
    <dgm:pt modelId="{742BCE59-B4A0-40D9-8D4B-306976448B19}" type="sibTrans" cxnId="{C8EF154D-9A4D-40F3-8C31-A9FEA1E0A3FF}">
      <dgm:prSet/>
      <dgm:spPr/>
      <dgm:t>
        <a:bodyPr/>
        <a:lstStyle/>
        <a:p>
          <a:endParaRPr lang="fr-FR"/>
        </a:p>
      </dgm:t>
    </dgm:pt>
    <dgm:pt modelId="{D912EE53-C49D-4AF5-8F54-685876524B16}">
      <dgm:prSet custT="1"/>
      <dgm:spPr/>
      <dgm:t>
        <a:bodyPr/>
        <a:lstStyle/>
        <a:p>
          <a:r>
            <a:rPr lang="fr-FR" sz="1200" dirty="0">
              <a:solidFill>
                <a:schemeClr val="tx1"/>
              </a:solidFill>
            </a:rPr>
            <a:t>1 semaine en Hiver</a:t>
          </a:r>
        </a:p>
      </dgm:t>
    </dgm:pt>
    <dgm:pt modelId="{040CF2A3-0A6F-4EA9-BFBB-E3D698728F6F}" type="parTrans" cxnId="{5B21051E-0752-4BF9-B25F-ED6D5A11149B}">
      <dgm:prSet/>
      <dgm:spPr/>
      <dgm:t>
        <a:bodyPr/>
        <a:lstStyle/>
        <a:p>
          <a:endParaRPr lang="fr-FR"/>
        </a:p>
      </dgm:t>
    </dgm:pt>
    <dgm:pt modelId="{1FC950B7-628B-4AF8-9FD0-BA9043D90B22}" type="sibTrans" cxnId="{5B21051E-0752-4BF9-B25F-ED6D5A11149B}">
      <dgm:prSet/>
      <dgm:spPr/>
      <dgm:t>
        <a:bodyPr/>
        <a:lstStyle/>
        <a:p>
          <a:endParaRPr lang="fr-FR"/>
        </a:p>
      </dgm:t>
    </dgm:pt>
    <dgm:pt modelId="{F918FF8D-182B-4C22-8183-57B2F0A08AF6}">
      <dgm:prSet custT="1"/>
      <dgm:spPr/>
      <dgm:t>
        <a:bodyPr/>
        <a:lstStyle/>
        <a:p>
          <a:r>
            <a:rPr lang="fr-FR" sz="1200" dirty="0">
              <a:solidFill>
                <a:schemeClr val="tx1"/>
              </a:solidFill>
            </a:rPr>
            <a:t>1 semaine au Printemps</a:t>
          </a:r>
        </a:p>
      </dgm:t>
    </dgm:pt>
    <dgm:pt modelId="{07456FE3-B262-4363-90D8-50202ED2CA49}" type="parTrans" cxnId="{0EC118CD-7B65-402D-A47F-C6EB72F52652}">
      <dgm:prSet/>
      <dgm:spPr/>
      <dgm:t>
        <a:bodyPr/>
        <a:lstStyle/>
        <a:p>
          <a:endParaRPr lang="fr-FR"/>
        </a:p>
      </dgm:t>
    </dgm:pt>
    <dgm:pt modelId="{F2B24F1B-1223-4AC4-A0F2-9012AF64FE08}" type="sibTrans" cxnId="{0EC118CD-7B65-402D-A47F-C6EB72F52652}">
      <dgm:prSet/>
      <dgm:spPr/>
      <dgm:t>
        <a:bodyPr/>
        <a:lstStyle/>
        <a:p>
          <a:endParaRPr lang="fr-FR"/>
        </a:p>
      </dgm:t>
    </dgm:pt>
    <dgm:pt modelId="{296F2E64-F70F-4B67-9C74-3C72E9A33C11}" type="pres">
      <dgm:prSet presAssocID="{8A2F81E1-8E5B-48EE-8346-DCAFC86BE8BC}" presName="Name0" presStyleCnt="0">
        <dgm:presLayoutVars>
          <dgm:dir/>
          <dgm:animLvl val="lvl"/>
          <dgm:resizeHandles val="exact"/>
        </dgm:presLayoutVars>
      </dgm:prSet>
      <dgm:spPr/>
    </dgm:pt>
    <dgm:pt modelId="{6A069C57-5BDC-4FF6-B5B1-253D0C1BA849}" type="pres">
      <dgm:prSet presAssocID="{1684BEC8-4D00-435C-BBC0-8E7E44246A52}" presName="boxAndChildren" presStyleCnt="0"/>
      <dgm:spPr/>
    </dgm:pt>
    <dgm:pt modelId="{281A1869-2E93-47F1-8FC5-8FDC37B3C750}" type="pres">
      <dgm:prSet presAssocID="{1684BEC8-4D00-435C-BBC0-8E7E44246A52}" presName="parentTextBox" presStyleLbl="node1" presStyleIdx="0" presStyleCnt="4"/>
      <dgm:spPr/>
    </dgm:pt>
    <dgm:pt modelId="{63BFDD2C-9952-4515-A66A-4472466455FB}" type="pres">
      <dgm:prSet presAssocID="{1684BEC8-4D00-435C-BBC0-8E7E44246A52}" presName="entireBox" presStyleLbl="node1" presStyleIdx="0" presStyleCnt="4"/>
      <dgm:spPr/>
    </dgm:pt>
    <dgm:pt modelId="{24245036-5772-44EB-B11D-0207564EFBA8}" type="pres">
      <dgm:prSet presAssocID="{1684BEC8-4D00-435C-BBC0-8E7E44246A52}" presName="descendantBox" presStyleCnt="0"/>
      <dgm:spPr/>
    </dgm:pt>
    <dgm:pt modelId="{2A6C84AB-4F71-405A-BAA2-707CF2EBAD26}" type="pres">
      <dgm:prSet presAssocID="{6616106F-4F18-4835-8EB5-5FF53BA3D79F}" presName="childTextBox" presStyleLbl="fgAccFollowNode1" presStyleIdx="0" presStyleCnt="9">
        <dgm:presLayoutVars>
          <dgm:bulletEnabled val="1"/>
        </dgm:presLayoutVars>
      </dgm:prSet>
      <dgm:spPr/>
    </dgm:pt>
    <dgm:pt modelId="{022987FF-C20B-45AE-A3D7-46C61C8B8A79}" type="pres">
      <dgm:prSet presAssocID="{9D1B0FEE-805B-4FB6-ADF2-B7334B17BD20}" presName="childTextBox" presStyleLbl="fgAccFollowNode1" presStyleIdx="1" presStyleCnt="9">
        <dgm:presLayoutVars>
          <dgm:bulletEnabled val="1"/>
        </dgm:presLayoutVars>
      </dgm:prSet>
      <dgm:spPr/>
    </dgm:pt>
    <dgm:pt modelId="{0A9C4E02-727C-494C-B1C6-7A23609E8D36}" type="pres">
      <dgm:prSet presAssocID="{D912EE53-C49D-4AF5-8F54-685876524B16}" presName="childTextBox" presStyleLbl="fgAccFollowNode1" presStyleIdx="2" presStyleCnt="9">
        <dgm:presLayoutVars>
          <dgm:bulletEnabled val="1"/>
        </dgm:presLayoutVars>
      </dgm:prSet>
      <dgm:spPr/>
    </dgm:pt>
    <dgm:pt modelId="{4D022334-DA7F-4D37-B056-CDFBFA8DF68D}" type="pres">
      <dgm:prSet presAssocID="{F918FF8D-182B-4C22-8183-57B2F0A08AF6}" presName="childTextBox" presStyleLbl="fgAccFollowNode1" presStyleIdx="3" presStyleCnt="9">
        <dgm:presLayoutVars>
          <dgm:bulletEnabled val="1"/>
        </dgm:presLayoutVars>
      </dgm:prSet>
      <dgm:spPr/>
    </dgm:pt>
    <dgm:pt modelId="{BAFFB36E-D61D-4C04-9364-6FCE2685F78D}" type="pres">
      <dgm:prSet presAssocID="{2089FAD8-24F0-46CA-8B08-870A173FC333}" presName="sp" presStyleCnt="0"/>
      <dgm:spPr/>
    </dgm:pt>
    <dgm:pt modelId="{1D6F7995-B612-41BC-B85C-A97515A57071}" type="pres">
      <dgm:prSet presAssocID="{317B0784-F41A-405C-89BD-F3BC4C75751C}" presName="arrowAndChildren" presStyleCnt="0"/>
      <dgm:spPr/>
    </dgm:pt>
    <dgm:pt modelId="{07F456E3-8EA5-4861-BFEE-0E1BDDCBD816}" type="pres">
      <dgm:prSet presAssocID="{317B0784-F41A-405C-89BD-F3BC4C75751C}" presName="parentTextArrow" presStyleLbl="node1" presStyleIdx="0" presStyleCnt="4"/>
      <dgm:spPr/>
    </dgm:pt>
    <dgm:pt modelId="{0721B3C1-6D74-475C-A30F-2EBC5B3CF639}" type="pres">
      <dgm:prSet presAssocID="{317B0784-F41A-405C-89BD-F3BC4C75751C}" presName="arrow" presStyleLbl="node1" presStyleIdx="1" presStyleCnt="4"/>
      <dgm:spPr/>
    </dgm:pt>
    <dgm:pt modelId="{5F4A6953-F4BD-4C76-A8C0-7E591B573D61}" type="pres">
      <dgm:prSet presAssocID="{317B0784-F41A-405C-89BD-F3BC4C75751C}" presName="descendantArrow" presStyleCnt="0"/>
      <dgm:spPr/>
    </dgm:pt>
    <dgm:pt modelId="{CB842F66-39FC-4648-A9CC-71FA7F72605D}" type="pres">
      <dgm:prSet presAssocID="{D585190E-1832-4D3D-9DAA-ECA35489D077}" presName="childTextArrow" presStyleLbl="fgAccFollowNode1" presStyleIdx="4" presStyleCnt="9">
        <dgm:presLayoutVars>
          <dgm:bulletEnabled val="1"/>
        </dgm:presLayoutVars>
      </dgm:prSet>
      <dgm:spPr/>
    </dgm:pt>
    <dgm:pt modelId="{F954A818-B606-4B6A-8270-01E761532F89}" type="pres">
      <dgm:prSet presAssocID="{67724D25-7618-4D5C-B7E8-09BC5117E8E3}" presName="childTextArrow" presStyleLbl="fgAccFollowNode1" presStyleIdx="5" presStyleCnt="9">
        <dgm:presLayoutVars>
          <dgm:bulletEnabled val="1"/>
        </dgm:presLayoutVars>
      </dgm:prSet>
      <dgm:spPr/>
    </dgm:pt>
    <dgm:pt modelId="{4450816B-FBC9-4FB8-93B0-C72F75E51C42}" type="pres">
      <dgm:prSet presAssocID="{27F7A4DF-F538-42CC-900D-21032CD579DF}" presName="sp" presStyleCnt="0"/>
      <dgm:spPr/>
    </dgm:pt>
    <dgm:pt modelId="{FDAB4755-493D-43D3-8C3B-DD5765588A6C}" type="pres">
      <dgm:prSet presAssocID="{C19795A2-BBF2-40A7-9EE7-34D3A90D2BB2}" presName="arrowAndChildren" presStyleCnt="0"/>
      <dgm:spPr/>
    </dgm:pt>
    <dgm:pt modelId="{5FEE68F0-ED95-4B6E-BE6B-A68614BC2A38}" type="pres">
      <dgm:prSet presAssocID="{C19795A2-BBF2-40A7-9EE7-34D3A90D2BB2}" presName="parentTextArrow" presStyleLbl="node1" presStyleIdx="1" presStyleCnt="4"/>
      <dgm:spPr/>
    </dgm:pt>
    <dgm:pt modelId="{35232FA8-1D6F-4F9B-B78D-E703FA82DC74}" type="pres">
      <dgm:prSet presAssocID="{C19795A2-BBF2-40A7-9EE7-34D3A90D2BB2}" presName="arrow" presStyleLbl="node1" presStyleIdx="2" presStyleCnt="4"/>
      <dgm:spPr/>
    </dgm:pt>
    <dgm:pt modelId="{8D5A40A5-9CB7-4900-A7ED-25FD3BAEB8E5}" type="pres">
      <dgm:prSet presAssocID="{C19795A2-BBF2-40A7-9EE7-34D3A90D2BB2}" presName="descendantArrow" presStyleCnt="0"/>
      <dgm:spPr/>
    </dgm:pt>
    <dgm:pt modelId="{044DF2A5-DF7F-4800-8292-56E9A8B3B727}" type="pres">
      <dgm:prSet presAssocID="{9193F5C9-1B03-4B16-A885-A2610AE1B97B}" presName="childTextArrow" presStyleLbl="fgAccFollowNode1" presStyleIdx="6" presStyleCnt="9">
        <dgm:presLayoutVars>
          <dgm:bulletEnabled val="1"/>
        </dgm:presLayoutVars>
      </dgm:prSet>
      <dgm:spPr/>
    </dgm:pt>
    <dgm:pt modelId="{A75F8536-A789-448C-A862-0EB063ADA23F}" type="pres">
      <dgm:prSet presAssocID="{60A6BC5E-13E5-4A06-A96B-285B464D39D2}" presName="childTextArrow" presStyleLbl="fgAccFollowNode1" presStyleIdx="7" presStyleCnt="9">
        <dgm:presLayoutVars>
          <dgm:bulletEnabled val="1"/>
        </dgm:presLayoutVars>
      </dgm:prSet>
      <dgm:spPr/>
    </dgm:pt>
    <dgm:pt modelId="{B8BE9129-D3D0-40DE-93EB-15603D849CC0}" type="pres">
      <dgm:prSet presAssocID="{82269E36-51B0-4503-9B62-F7741A52294F}" presName="sp" presStyleCnt="0"/>
      <dgm:spPr/>
    </dgm:pt>
    <dgm:pt modelId="{41799509-35BA-48A4-A4AE-3525AB5B6AF5}" type="pres">
      <dgm:prSet presAssocID="{F6EDA82B-4AF7-481E-BEF9-321597DB5180}" presName="arrowAndChildren" presStyleCnt="0"/>
      <dgm:spPr/>
    </dgm:pt>
    <dgm:pt modelId="{362F408F-CC5A-4A34-8988-774CA42C9FE6}" type="pres">
      <dgm:prSet presAssocID="{F6EDA82B-4AF7-481E-BEF9-321597DB5180}" presName="parentTextArrow" presStyleLbl="node1" presStyleIdx="2" presStyleCnt="4"/>
      <dgm:spPr/>
    </dgm:pt>
    <dgm:pt modelId="{391996F8-8EEA-4907-A96F-08BE81BADFD8}" type="pres">
      <dgm:prSet presAssocID="{F6EDA82B-4AF7-481E-BEF9-321597DB5180}" presName="arrow" presStyleLbl="node1" presStyleIdx="3" presStyleCnt="4"/>
      <dgm:spPr/>
    </dgm:pt>
    <dgm:pt modelId="{F80826CE-F14B-4D1A-BAEE-B1DB9FD589AA}" type="pres">
      <dgm:prSet presAssocID="{F6EDA82B-4AF7-481E-BEF9-321597DB5180}" presName="descendantArrow" presStyleCnt="0"/>
      <dgm:spPr/>
    </dgm:pt>
    <dgm:pt modelId="{4D3DDB59-0358-473B-978B-2B06F76BE5F9}" type="pres">
      <dgm:prSet presAssocID="{9F047EB2-F7CC-4AD2-8D29-63353FC27500}" presName="childTextArrow" presStyleLbl="fgAccFollowNode1" presStyleIdx="8" presStyleCnt="9">
        <dgm:presLayoutVars>
          <dgm:bulletEnabled val="1"/>
        </dgm:presLayoutVars>
      </dgm:prSet>
      <dgm:spPr/>
    </dgm:pt>
  </dgm:ptLst>
  <dgm:cxnLst>
    <dgm:cxn modelId="{EEF61312-5034-4B5A-858D-1083609BE0EC}" srcId="{8A2F81E1-8E5B-48EE-8346-DCAFC86BE8BC}" destId="{317B0784-F41A-405C-89BD-F3BC4C75751C}" srcOrd="2" destOrd="0" parTransId="{E04A51BD-268C-485A-ADFD-FD9189093FBB}" sibTransId="{2089FAD8-24F0-46CA-8B08-870A173FC333}"/>
    <dgm:cxn modelId="{91261A13-EB73-4AAB-891B-355139AC6325}" type="presOf" srcId="{9F047EB2-F7CC-4AD2-8D29-63353FC27500}" destId="{4D3DDB59-0358-473B-978B-2B06F76BE5F9}" srcOrd="0" destOrd="0" presId="urn:microsoft.com/office/officeart/2005/8/layout/process4"/>
    <dgm:cxn modelId="{66D73914-906D-44A5-89F2-A048D4DEC750}" type="presOf" srcId="{F6EDA82B-4AF7-481E-BEF9-321597DB5180}" destId="{391996F8-8EEA-4907-A96F-08BE81BADFD8}" srcOrd="1" destOrd="0" presId="urn:microsoft.com/office/officeart/2005/8/layout/process4"/>
    <dgm:cxn modelId="{5B21051E-0752-4BF9-B25F-ED6D5A11149B}" srcId="{1684BEC8-4D00-435C-BBC0-8E7E44246A52}" destId="{D912EE53-C49D-4AF5-8F54-685876524B16}" srcOrd="2" destOrd="0" parTransId="{040CF2A3-0A6F-4EA9-BFBB-E3D698728F6F}" sibTransId="{1FC950B7-628B-4AF8-9FD0-BA9043D90B22}"/>
    <dgm:cxn modelId="{B9C0851F-9D1F-4CD6-B7DB-E5C4F6166A62}" type="presOf" srcId="{1684BEC8-4D00-435C-BBC0-8E7E44246A52}" destId="{281A1869-2E93-47F1-8FC5-8FDC37B3C750}" srcOrd="0" destOrd="0" presId="urn:microsoft.com/office/officeart/2005/8/layout/process4"/>
    <dgm:cxn modelId="{DA6EF221-17DA-418E-82EE-C881EF736711}" type="presOf" srcId="{8A2F81E1-8E5B-48EE-8346-DCAFC86BE8BC}" destId="{296F2E64-F70F-4B67-9C74-3C72E9A33C11}" srcOrd="0" destOrd="0" presId="urn:microsoft.com/office/officeart/2005/8/layout/process4"/>
    <dgm:cxn modelId="{8D29C92B-2DA3-4DA6-8E44-B251628B8ECC}" type="presOf" srcId="{D912EE53-C49D-4AF5-8F54-685876524B16}" destId="{0A9C4E02-727C-494C-B1C6-7A23609E8D36}" srcOrd="0" destOrd="0" presId="urn:microsoft.com/office/officeart/2005/8/layout/process4"/>
    <dgm:cxn modelId="{C9C6505E-AE40-4219-B073-4143D4EA4E46}" type="presOf" srcId="{9D1B0FEE-805B-4FB6-ADF2-B7334B17BD20}" destId="{022987FF-C20B-45AE-A3D7-46C61C8B8A79}" srcOrd="0" destOrd="0" presId="urn:microsoft.com/office/officeart/2005/8/layout/process4"/>
    <dgm:cxn modelId="{BFA94E5F-FEFA-45E1-9B6E-854F624A1AAC}" srcId="{317B0784-F41A-405C-89BD-F3BC4C75751C}" destId="{D585190E-1832-4D3D-9DAA-ECA35489D077}" srcOrd="0" destOrd="0" parTransId="{AF52D455-8192-445A-908C-FC0B7CCF248A}" sibTransId="{2E38609C-6C21-4E92-A8C8-0C84D0E3D689}"/>
    <dgm:cxn modelId="{4FE46741-1CD1-4F9E-B1BE-3F2CCA6B96B8}" srcId="{F6EDA82B-4AF7-481E-BEF9-321597DB5180}" destId="{9F047EB2-F7CC-4AD2-8D29-63353FC27500}" srcOrd="0" destOrd="0" parTransId="{104E525E-5104-4734-93C9-0C0B1FD4D10F}" sibTransId="{AC0BCBCD-C559-4132-9B48-CB3AA780A1B3}"/>
    <dgm:cxn modelId="{6B4BA142-D7CB-44CD-A2F0-AF6E72E1C7D8}" type="presOf" srcId="{60A6BC5E-13E5-4A06-A96B-285B464D39D2}" destId="{A75F8536-A789-448C-A862-0EB063ADA23F}" srcOrd="0" destOrd="0" presId="urn:microsoft.com/office/officeart/2005/8/layout/process4"/>
    <dgm:cxn modelId="{BD55BD68-6C71-4B7B-AA3D-F397315648BB}" type="presOf" srcId="{67724D25-7618-4D5C-B7E8-09BC5117E8E3}" destId="{F954A818-B606-4B6A-8270-01E761532F89}" srcOrd="0" destOrd="0" presId="urn:microsoft.com/office/officeart/2005/8/layout/process4"/>
    <dgm:cxn modelId="{5E37596B-5548-4992-9A70-3FF01EF1F234}" srcId="{8A2F81E1-8E5B-48EE-8346-DCAFC86BE8BC}" destId="{F6EDA82B-4AF7-481E-BEF9-321597DB5180}" srcOrd="0" destOrd="0" parTransId="{78085038-FB55-4608-93F5-A252DD163AF8}" sibTransId="{82269E36-51B0-4503-9B62-F7741A52294F}"/>
    <dgm:cxn modelId="{CB6B046C-F83E-422C-972B-D66456D3854E}" type="presOf" srcId="{317B0784-F41A-405C-89BD-F3BC4C75751C}" destId="{07F456E3-8EA5-4861-BFEE-0E1BDDCBD816}" srcOrd="0" destOrd="0" presId="urn:microsoft.com/office/officeart/2005/8/layout/process4"/>
    <dgm:cxn modelId="{1EC20B4D-19FF-4CDF-ACE3-2C172F381683}" type="presOf" srcId="{6616106F-4F18-4835-8EB5-5FF53BA3D79F}" destId="{2A6C84AB-4F71-405A-BAA2-707CF2EBAD26}" srcOrd="0" destOrd="0" presId="urn:microsoft.com/office/officeart/2005/8/layout/process4"/>
    <dgm:cxn modelId="{C8EF154D-9A4D-40F3-8C31-A9FEA1E0A3FF}" srcId="{1684BEC8-4D00-435C-BBC0-8E7E44246A52}" destId="{9D1B0FEE-805B-4FB6-ADF2-B7334B17BD20}" srcOrd="1" destOrd="0" parTransId="{3D16E79D-BB87-4F2D-BB47-524552361876}" sibTransId="{742BCE59-B4A0-40D9-8D4B-306976448B19}"/>
    <dgm:cxn modelId="{763E1751-9E39-478F-A962-ED6FB570D132}" type="presOf" srcId="{F6EDA82B-4AF7-481E-BEF9-321597DB5180}" destId="{362F408F-CC5A-4A34-8988-774CA42C9FE6}" srcOrd="0" destOrd="0" presId="urn:microsoft.com/office/officeart/2005/8/layout/process4"/>
    <dgm:cxn modelId="{67AE987D-02BF-459E-BC44-465EBFE4081C}" srcId="{8A2F81E1-8E5B-48EE-8346-DCAFC86BE8BC}" destId="{1684BEC8-4D00-435C-BBC0-8E7E44246A52}" srcOrd="3" destOrd="0" parTransId="{4C3E03F3-8807-4896-85B6-49951912B4E0}" sibTransId="{38343072-255C-4C70-99FD-5DA4E37E0826}"/>
    <dgm:cxn modelId="{0298CF86-A3E4-4114-A64C-6CC3B668C0A7}" type="presOf" srcId="{C19795A2-BBF2-40A7-9EE7-34D3A90D2BB2}" destId="{35232FA8-1D6F-4F9B-B78D-E703FA82DC74}" srcOrd="1" destOrd="0" presId="urn:microsoft.com/office/officeart/2005/8/layout/process4"/>
    <dgm:cxn modelId="{CFB34F91-880D-469D-8392-374873055D37}" type="presOf" srcId="{9193F5C9-1B03-4B16-A885-A2610AE1B97B}" destId="{044DF2A5-DF7F-4800-8292-56E9A8B3B727}" srcOrd="0" destOrd="0" presId="urn:microsoft.com/office/officeart/2005/8/layout/process4"/>
    <dgm:cxn modelId="{3B0BD49E-AA1E-4013-9905-3B611BF469B5}" type="presOf" srcId="{317B0784-F41A-405C-89BD-F3BC4C75751C}" destId="{0721B3C1-6D74-475C-A30F-2EBC5B3CF639}" srcOrd="1" destOrd="0" presId="urn:microsoft.com/office/officeart/2005/8/layout/process4"/>
    <dgm:cxn modelId="{54C165B0-D281-4548-ABC1-A9128695D9FA}" srcId="{C19795A2-BBF2-40A7-9EE7-34D3A90D2BB2}" destId="{60A6BC5E-13E5-4A06-A96B-285B464D39D2}" srcOrd="1" destOrd="0" parTransId="{DDB9E396-10FE-43F5-B45E-1CF670CF2524}" sibTransId="{2B525FCB-2335-4758-8650-26BB34250D44}"/>
    <dgm:cxn modelId="{0EC118CD-7B65-402D-A47F-C6EB72F52652}" srcId="{1684BEC8-4D00-435C-BBC0-8E7E44246A52}" destId="{F918FF8D-182B-4C22-8183-57B2F0A08AF6}" srcOrd="3" destOrd="0" parTransId="{07456FE3-B262-4363-90D8-50202ED2CA49}" sibTransId="{F2B24F1B-1223-4AC4-A0F2-9012AF64FE08}"/>
    <dgm:cxn modelId="{469F46D7-32BB-4EA8-80F0-5FF6FDD5700A}" srcId="{C19795A2-BBF2-40A7-9EE7-34D3A90D2BB2}" destId="{9193F5C9-1B03-4B16-A885-A2610AE1B97B}" srcOrd="0" destOrd="0" parTransId="{E98F3421-4A03-4606-BFF1-652DB22438A4}" sibTransId="{F85A025E-A41A-4A7C-9320-3174FE585324}"/>
    <dgm:cxn modelId="{476E69DD-3E25-41DF-B3B0-CE7AD6C97205}" srcId="{8A2F81E1-8E5B-48EE-8346-DCAFC86BE8BC}" destId="{C19795A2-BBF2-40A7-9EE7-34D3A90D2BB2}" srcOrd="1" destOrd="0" parTransId="{97D2F4A4-6BBD-4E7C-ACC4-B66943114754}" sibTransId="{27F7A4DF-F538-42CC-900D-21032CD579DF}"/>
    <dgm:cxn modelId="{D4D3E7DE-9348-470F-A16D-D2504D698D15}" type="presOf" srcId="{C19795A2-BBF2-40A7-9EE7-34D3A90D2BB2}" destId="{5FEE68F0-ED95-4B6E-BE6B-A68614BC2A38}" srcOrd="0" destOrd="0" presId="urn:microsoft.com/office/officeart/2005/8/layout/process4"/>
    <dgm:cxn modelId="{C55CE6DF-1CEF-4CE1-BBE9-93FA3C21D823}" type="presOf" srcId="{1684BEC8-4D00-435C-BBC0-8E7E44246A52}" destId="{63BFDD2C-9952-4515-A66A-4472466455FB}" srcOrd="1" destOrd="0" presId="urn:microsoft.com/office/officeart/2005/8/layout/process4"/>
    <dgm:cxn modelId="{61592EE3-6F0A-4A93-A951-E05B6C440C86}" type="presOf" srcId="{F918FF8D-182B-4C22-8183-57B2F0A08AF6}" destId="{4D022334-DA7F-4D37-B056-CDFBFA8DF68D}" srcOrd="0" destOrd="0" presId="urn:microsoft.com/office/officeart/2005/8/layout/process4"/>
    <dgm:cxn modelId="{D79F63E3-0D0F-4261-B0CE-10456E120CC8}" srcId="{1684BEC8-4D00-435C-BBC0-8E7E44246A52}" destId="{6616106F-4F18-4835-8EB5-5FF53BA3D79F}" srcOrd="0" destOrd="0" parTransId="{F7474AA1-530A-4653-8D32-1C2C92AC66D9}" sibTransId="{EFCBB15C-8EA1-495C-881F-C8F42C44AC26}"/>
    <dgm:cxn modelId="{2F3395E8-93F5-43F7-9C4B-1C8676EF08C8}" srcId="{317B0784-F41A-405C-89BD-F3BC4C75751C}" destId="{67724D25-7618-4D5C-B7E8-09BC5117E8E3}" srcOrd="1" destOrd="0" parTransId="{0A0C5899-AB79-442B-93E0-472F9ABAF4A6}" sibTransId="{0F38DF8B-D5D7-4592-AE67-DB0B7BAC51E5}"/>
    <dgm:cxn modelId="{29D0B8EC-8AA7-427A-994A-1A359A54EE72}" type="presOf" srcId="{D585190E-1832-4D3D-9DAA-ECA35489D077}" destId="{CB842F66-39FC-4648-A9CC-71FA7F72605D}" srcOrd="0" destOrd="0" presId="urn:microsoft.com/office/officeart/2005/8/layout/process4"/>
    <dgm:cxn modelId="{19356A93-9DEE-44B9-B642-71B03F4200FE}" type="presParOf" srcId="{296F2E64-F70F-4B67-9C74-3C72E9A33C11}" destId="{6A069C57-5BDC-4FF6-B5B1-253D0C1BA849}" srcOrd="0" destOrd="0" presId="urn:microsoft.com/office/officeart/2005/8/layout/process4"/>
    <dgm:cxn modelId="{0B8E972A-A8AA-42B3-8B34-925F7FD67502}" type="presParOf" srcId="{6A069C57-5BDC-4FF6-B5B1-253D0C1BA849}" destId="{281A1869-2E93-47F1-8FC5-8FDC37B3C750}" srcOrd="0" destOrd="0" presId="urn:microsoft.com/office/officeart/2005/8/layout/process4"/>
    <dgm:cxn modelId="{A431470C-188B-49FE-A307-9C4C665A88DD}" type="presParOf" srcId="{6A069C57-5BDC-4FF6-B5B1-253D0C1BA849}" destId="{63BFDD2C-9952-4515-A66A-4472466455FB}" srcOrd="1" destOrd="0" presId="urn:microsoft.com/office/officeart/2005/8/layout/process4"/>
    <dgm:cxn modelId="{BE76889E-2EE2-47E3-A46C-EF31C4A138E5}" type="presParOf" srcId="{6A069C57-5BDC-4FF6-B5B1-253D0C1BA849}" destId="{24245036-5772-44EB-B11D-0207564EFBA8}" srcOrd="2" destOrd="0" presId="urn:microsoft.com/office/officeart/2005/8/layout/process4"/>
    <dgm:cxn modelId="{140B1DCD-D4E9-4E6C-BA03-857046323D76}" type="presParOf" srcId="{24245036-5772-44EB-B11D-0207564EFBA8}" destId="{2A6C84AB-4F71-405A-BAA2-707CF2EBAD26}" srcOrd="0" destOrd="0" presId="urn:microsoft.com/office/officeart/2005/8/layout/process4"/>
    <dgm:cxn modelId="{FA98634F-201B-4EAF-AEC9-599880E9CC8E}" type="presParOf" srcId="{24245036-5772-44EB-B11D-0207564EFBA8}" destId="{022987FF-C20B-45AE-A3D7-46C61C8B8A79}" srcOrd="1" destOrd="0" presId="urn:microsoft.com/office/officeart/2005/8/layout/process4"/>
    <dgm:cxn modelId="{14032E90-7AE2-4FE8-BDF1-A8CB6D2C512F}" type="presParOf" srcId="{24245036-5772-44EB-B11D-0207564EFBA8}" destId="{0A9C4E02-727C-494C-B1C6-7A23609E8D36}" srcOrd="2" destOrd="0" presId="urn:microsoft.com/office/officeart/2005/8/layout/process4"/>
    <dgm:cxn modelId="{6BC3CD5B-0F0F-4767-B311-DDDB137A7B31}" type="presParOf" srcId="{24245036-5772-44EB-B11D-0207564EFBA8}" destId="{4D022334-DA7F-4D37-B056-CDFBFA8DF68D}" srcOrd="3" destOrd="0" presId="urn:microsoft.com/office/officeart/2005/8/layout/process4"/>
    <dgm:cxn modelId="{386E2CD4-47E0-45D0-98D2-ADD5D3DAF8B8}" type="presParOf" srcId="{296F2E64-F70F-4B67-9C74-3C72E9A33C11}" destId="{BAFFB36E-D61D-4C04-9364-6FCE2685F78D}" srcOrd="1" destOrd="0" presId="urn:microsoft.com/office/officeart/2005/8/layout/process4"/>
    <dgm:cxn modelId="{D7059087-B78E-4D50-A19E-A3E4DEFC6621}" type="presParOf" srcId="{296F2E64-F70F-4B67-9C74-3C72E9A33C11}" destId="{1D6F7995-B612-41BC-B85C-A97515A57071}" srcOrd="2" destOrd="0" presId="urn:microsoft.com/office/officeart/2005/8/layout/process4"/>
    <dgm:cxn modelId="{DD851266-4DCD-4D42-9955-A679E32EA235}" type="presParOf" srcId="{1D6F7995-B612-41BC-B85C-A97515A57071}" destId="{07F456E3-8EA5-4861-BFEE-0E1BDDCBD816}" srcOrd="0" destOrd="0" presId="urn:microsoft.com/office/officeart/2005/8/layout/process4"/>
    <dgm:cxn modelId="{7E9BF680-7389-4A08-B042-6B3CF2F9DBCA}" type="presParOf" srcId="{1D6F7995-B612-41BC-B85C-A97515A57071}" destId="{0721B3C1-6D74-475C-A30F-2EBC5B3CF639}" srcOrd="1" destOrd="0" presId="urn:microsoft.com/office/officeart/2005/8/layout/process4"/>
    <dgm:cxn modelId="{271D7B4E-91A4-491D-A9CC-2225427870A2}" type="presParOf" srcId="{1D6F7995-B612-41BC-B85C-A97515A57071}" destId="{5F4A6953-F4BD-4C76-A8C0-7E591B573D61}" srcOrd="2" destOrd="0" presId="urn:microsoft.com/office/officeart/2005/8/layout/process4"/>
    <dgm:cxn modelId="{21DF9AD7-0725-461F-AF87-D4A41A5756D6}" type="presParOf" srcId="{5F4A6953-F4BD-4C76-A8C0-7E591B573D61}" destId="{CB842F66-39FC-4648-A9CC-71FA7F72605D}" srcOrd="0" destOrd="0" presId="urn:microsoft.com/office/officeart/2005/8/layout/process4"/>
    <dgm:cxn modelId="{A36159C7-C329-4612-A922-E9C465F6BB95}" type="presParOf" srcId="{5F4A6953-F4BD-4C76-A8C0-7E591B573D61}" destId="{F954A818-B606-4B6A-8270-01E761532F89}" srcOrd="1" destOrd="0" presId="urn:microsoft.com/office/officeart/2005/8/layout/process4"/>
    <dgm:cxn modelId="{348622CF-C3B0-4AEF-A5F7-DFC34A9CF627}" type="presParOf" srcId="{296F2E64-F70F-4B67-9C74-3C72E9A33C11}" destId="{4450816B-FBC9-4FB8-93B0-C72F75E51C42}" srcOrd="3" destOrd="0" presId="urn:microsoft.com/office/officeart/2005/8/layout/process4"/>
    <dgm:cxn modelId="{62612FDC-22D4-4340-9625-33AC793619CC}" type="presParOf" srcId="{296F2E64-F70F-4B67-9C74-3C72E9A33C11}" destId="{FDAB4755-493D-43D3-8C3B-DD5765588A6C}" srcOrd="4" destOrd="0" presId="urn:microsoft.com/office/officeart/2005/8/layout/process4"/>
    <dgm:cxn modelId="{E0CC6AFC-6E52-47F3-ADD5-F7BBBDFD69E0}" type="presParOf" srcId="{FDAB4755-493D-43D3-8C3B-DD5765588A6C}" destId="{5FEE68F0-ED95-4B6E-BE6B-A68614BC2A38}" srcOrd="0" destOrd="0" presId="urn:microsoft.com/office/officeart/2005/8/layout/process4"/>
    <dgm:cxn modelId="{F129C08A-FA97-4674-80A3-C49C3CB3E7DF}" type="presParOf" srcId="{FDAB4755-493D-43D3-8C3B-DD5765588A6C}" destId="{35232FA8-1D6F-4F9B-B78D-E703FA82DC74}" srcOrd="1" destOrd="0" presId="urn:microsoft.com/office/officeart/2005/8/layout/process4"/>
    <dgm:cxn modelId="{8BB066FE-EA35-416C-9B90-60333BF56F03}" type="presParOf" srcId="{FDAB4755-493D-43D3-8C3B-DD5765588A6C}" destId="{8D5A40A5-9CB7-4900-A7ED-25FD3BAEB8E5}" srcOrd="2" destOrd="0" presId="urn:microsoft.com/office/officeart/2005/8/layout/process4"/>
    <dgm:cxn modelId="{10D66A04-FF8F-4BCA-A8F9-367A566FF6BA}" type="presParOf" srcId="{8D5A40A5-9CB7-4900-A7ED-25FD3BAEB8E5}" destId="{044DF2A5-DF7F-4800-8292-56E9A8B3B727}" srcOrd="0" destOrd="0" presId="urn:microsoft.com/office/officeart/2005/8/layout/process4"/>
    <dgm:cxn modelId="{B248F60B-13BF-4F2D-9404-202B4AE442B8}" type="presParOf" srcId="{8D5A40A5-9CB7-4900-A7ED-25FD3BAEB8E5}" destId="{A75F8536-A789-448C-A862-0EB063ADA23F}" srcOrd="1" destOrd="0" presId="urn:microsoft.com/office/officeart/2005/8/layout/process4"/>
    <dgm:cxn modelId="{687F49BC-B96A-410F-87AC-A16C6CEA6860}" type="presParOf" srcId="{296F2E64-F70F-4B67-9C74-3C72E9A33C11}" destId="{B8BE9129-D3D0-40DE-93EB-15603D849CC0}" srcOrd="5" destOrd="0" presId="urn:microsoft.com/office/officeart/2005/8/layout/process4"/>
    <dgm:cxn modelId="{9162F1F9-E040-4E65-9C2D-B1D98E023806}" type="presParOf" srcId="{296F2E64-F70F-4B67-9C74-3C72E9A33C11}" destId="{41799509-35BA-48A4-A4AE-3525AB5B6AF5}" srcOrd="6" destOrd="0" presId="urn:microsoft.com/office/officeart/2005/8/layout/process4"/>
    <dgm:cxn modelId="{095CF3E5-4E15-42D5-A9B6-7DB355EB36E2}" type="presParOf" srcId="{41799509-35BA-48A4-A4AE-3525AB5B6AF5}" destId="{362F408F-CC5A-4A34-8988-774CA42C9FE6}" srcOrd="0" destOrd="0" presId="urn:microsoft.com/office/officeart/2005/8/layout/process4"/>
    <dgm:cxn modelId="{F4E66919-6DAA-4E9C-B676-76285AB417EE}" type="presParOf" srcId="{41799509-35BA-48A4-A4AE-3525AB5B6AF5}" destId="{391996F8-8EEA-4907-A96F-08BE81BADFD8}" srcOrd="1" destOrd="0" presId="urn:microsoft.com/office/officeart/2005/8/layout/process4"/>
    <dgm:cxn modelId="{6DE18828-ECA2-41C9-8264-8B8244BA72C7}" type="presParOf" srcId="{41799509-35BA-48A4-A4AE-3525AB5B6AF5}" destId="{F80826CE-F14B-4D1A-BAEE-B1DB9FD589AA}" srcOrd="2" destOrd="0" presId="urn:microsoft.com/office/officeart/2005/8/layout/process4"/>
    <dgm:cxn modelId="{5170D5B6-5647-4227-8389-5451627EAC01}" type="presParOf" srcId="{F80826CE-F14B-4D1A-BAEE-B1DB9FD589AA}" destId="{4D3DDB59-0358-473B-978B-2B06F76BE5F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B9384A-8616-46DB-9B25-A3AB170AFBB8}" type="doc">
      <dgm:prSet loTypeId="urn:microsoft.com/office/officeart/2005/8/layout/vList4" loCatId="list" qsTypeId="urn:microsoft.com/office/officeart/2005/8/quickstyle/simple2" qsCatId="simple" csTypeId="urn:microsoft.com/office/officeart/2005/8/colors/accent1_1" csCatId="accent1" phldr="1"/>
      <dgm:spPr/>
      <dgm:t>
        <a:bodyPr/>
        <a:lstStyle/>
        <a:p>
          <a:endParaRPr lang="fr-FR"/>
        </a:p>
      </dgm:t>
    </dgm:pt>
    <dgm:pt modelId="{4344E32B-2B1E-48D7-84CE-60B8F1D5F37F}">
      <dgm:prSet phldrT="[Texte]" custT="1"/>
      <dgm:spPr/>
      <dgm:t>
        <a:bodyPr/>
        <a:lstStyle/>
        <a:p>
          <a:r>
            <a:rPr lang="fr-FR" sz="1400" b="1" dirty="0"/>
            <a:t>Master architecture</a:t>
          </a:r>
        </a:p>
      </dgm:t>
    </dgm:pt>
    <dgm:pt modelId="{598250F3-52DA-4990-A70D-5B95159B9D6F}" type="parTrans" cxnId="{E0BD66A1-165E-44CF-B12C-4234F3584A2B}">
      <dgm:prSet/>
      <dgm:spPr/>
      <dgm:t>
        <a:bodyPr/>
        <a:lstStyle/>
        <a:p>
          <a:endParaRPr lang="fr-FR"/>
        </a:p>
      </dgm:t>
    </dgm:pt>
    <dgm:pt modelId="{7931A174-19CB-483E-A3D9-D6A5B33A65D4}" type="sibTrans" cxnId="{E0BD66A1-165E-44CF-B12C-4234F3584A2B}">
      <dgm:prSet/>
      <dgm:spPr/>
      <dgm:t>
        <a:bodyPr/>
        <a:lstStyle/>
        <a:p>
          <a:endParaRPr lang="fr-FR"/>
        </a:p>
      </dgm:t>
    </dgm:pt>
    <dgm:pt modelId="{B79AEB92-7A77-4C26-8BEA-7CC62E6EC920}">
      <dgm:prSet phldrT="[Texte]" custT="1"/>
      <dgm:spPr/>
      <dgm:t>
        <a:bodyPr/>
        <a:lstStyle/>
        <a:p>
          <a:r>
            <a:rPr lang="fr-FR" sz="1400" dirty="0"/>
            <a:t>En vue de l’obtention du diplôme d’état d’architecture – DEA  valant grade Master (bac+5)</a:t>
          </a:r>
        </a:p>
      </dgm:t>
    </dgm:pt>
    <dgm:pt modelId="{8FBD8184-9361-46BC-873E-526DF3EBEF0F}" type="parTrans" cxnId="{A8B1E1D3-3F7D-4ACA-8EBD-2F8AA700EB09}">
      <dgm:prSet/>
      <dgm:spPr/>
      <dgm:t>
        <a:bodyPr/>
        <a:lstStyle/>
        <a:p>
          <a:endParaRPr lang="fr-FR"/>
        </a:p>
      </dgm:t>
    </dgm:pt>
    <dgm:pt modelId="{E6FA4DF8-0DE4-4AA4-9B25-F3FE3A521330}" type="sibTrans" cxnId="{A8B1E1D3-3F7D-4ACA-8EBD-2F8AA700EB09}">
      <dgm:prSet/>
      <dgm:spPr/>
      <dgm:t>
        <a:bodyPr/>
        <a:lstStyle/>
        <a:p>
          <a:endParaRPr lang="fr-FR"/>
        </a:p>
      </dgm:t>
    </dgm:pt>
    <dgm:pt modelId="{3D2AF830-B253-4BC5-A48C-1D3A55024EDB}">
      <dgm:prSet phldrT="[Texte]" custT="1"/>
      <dgm:spPr/>
      <dgm:t>
        <a:bodyPr/>
        <a:lstStyle/>
        <a:p>
          <a:r>
            <a:rPr lang="fr-FR" sz="1400" b="1" dirty="0"/>
            <a:t>Habilitation à la maitrise d’œuvre en son nom propre HMONP</a:t>
          </a:r>
        </a:p>
      </dgm:t>
    </dgm:pt>
    <dgm:pt modelId="{D507ABA7-46BE-4E89-9910-38E4A03DFD10}" type="parTrans" cxnId="{70422BA3-0681-4EC7-9B34-A848F3EBE6DD}">
      <dgm:prSet/>
      <dgm:spPr/>
      <dgm:t>
        <a:bodyPr/>
        <a:lstStyle/>
        <a:p>
          <a:endParaRPr lang="fr-FR"/>
        </a:p>
      </dgm:t>
    </dgm:pt>
    <dgm:pt modelId="{0A84D850-B1BE-4147-957F-BBDCA9EDBAA7}" type="sibTrans" cxnId="{70422BA3-0681-4EC7-9B34-A848F3EBE6DD}">
      <dgm:prSet/>
      <dgm:spPr/>
      <dgm:t>
        <a:bodyPr/>
        <a:lstStyle/>
        <a:p>
          <a:endParaRPr lang="fr-FR"/>
        </a:p>
      </dgm:t>
    </dgm:pt>
    <dgm:pt modelId="{E3F662FE-2F51-44ED-86B0-E8A3B9AAB2BB}">
      <dgm:prSet phldrT="[Texte]" custT="1"/>
      <dgm:spPr/>
      <dgm:t>
        <a:bodyPr/>
        <a:lstStyle/>
        <a:p>
          <a:pPr algn="just"/>
          <a:r>
            <a:rPr lang="fr-FR" sz="1400" dirty="0"/>
            <a:t>Permet aux candidats de s’orienter vers un parcours professionnel les menant à assumer les responsabilités de l’architecte en tant qu’auteur de son projet architectural (bac+6) </a:t>
          </a:r>
          <a:endParaRPr lang="fr-FR" sz="1800" dirty="0"/>
        </a:p>
      </dgm:t>
    </dgm:pt>
    <dgm:pt modelId="{956C98F8-E990-4456-B6B7-99B53D065D7B}" type="parTrans" cxnId="{47129E3E-5C90-43CA-A588-0A268C3882FA}">
      <dgm:prSet/>
      <dgm:spPr/>
      <dgm:t>
        <a:bodyPr/>
        <a:lstStyle/>
        <a:p>
          <a:endParaRPr lang="fr-FR"/>
        </a:p>
      </dgm:t>
    </dgm:pt>
    <dgm:pt modelId="{61224A38-D472-4BEA-BAFE-119489A8055E}" type="sibTrans" cxnId="{47129E3E-5C90-43CA-A588-0A268C3882FA}">
      <dgm:prSet/>
      <dgm:spPr/>
      <dgm:t>
        <a:bodyPr/>
        <a:lstStyle/>
        <a:p>
          <a:endParaRPr lang="fr-FR"/>
        </a:p>
      </dgm:t>
    </dgm:pt>
    <dgm:pt modelId="{09F16E09-7CF4-4EFE-9030-5BBB8CA3108B}">
      <dgm:prSet phldrT="[Texte]" custT="1"/>
      <dgm:spPr/>
      <dgm:t>
        <a:bodyPr/>
        <a:lstStyle/>
        <a:p>
          <a:r>
            <a:rPr lang="fr-FR" sz="1400" b="1" dirty="0"/>
            <a:t>Doctorat </a:t>
          </a:r>
        </a:p>
      </dgm:t>
    </dgm:pt>
    <dgm:pt modelId="{AEFB8679-1EC8-45B3-932E-85FE031B4D65}" type="parTrans" cxnId="{A6300276-0EC9-41A7-9847-BA223EFBBF77}">
      <dgm:prSet/>
      <dgm:spPr/>
      <dgm:t>
        <a:bodyPr/>
        <a:lstStyle/>
        <a:p>
          <a:endParaRPr lang="fr-FR"/>
        </a:p>
      </dgm:t>
    </dgm:pt>
    <dgm:pt modelId="{985792C4-FB1C-494C-B317-96A7E3C737CF}" type="sibTrans" cxnId="{A6300276-0EC9-41A7-9847-BA223EFBBF77}">
      <dgm:prSet/>
      <dgm:spPr/>
      <dgm:t>
        <a:bodyPr/>
        <a:lstStyle/>
        <a:p>
          <a:endParaRPr lang="fr-FR"/>
        </a:p>
      </dgm:t>
    </dgm:pt>
    <dgm:pt modelId="{AEDC5E43-A2BE-4468-B2FB-CDFDCA7C40EA}">
      <dgm:prSet phldrT="[Texte]" custT="1"/>
      <dgm:spPr/>
      <dgm:t>
        <a:bodyPr/>
        <a:lstStyle/>
        <a:p>
          <a:r>
            <a:rPr lang="fr-FR" sz="1400" dirty="0"/>
            <a:t>Le doctorat en architecture a pour vocation de développer la construction de savoirs de haut niveau (niveau bac+8) </a:t>
          </a:r>
        </a:p>
      </dgm:t>
    </dgm:pt>
    <dgm:pt modelId="{40028DD6-4F5D-47B1-B854-F8743F2A7DE3}" type="sibTrans" cxnId="{77B5E181-D743-45C9-8816-F3A17270ABE1}">
      <dgm:prSet/>
      <dgm:spPr/>
      <dgm:t>
        <a:bodyPr/>
        <a:lstStyle/>
        <a:p>
          <a:endParaRPr lang="fr-FR"/>
        </a:p>
      </dgm:t>
    </dgm:pt>
    <dgm:pt modelId="{C85010C4-6EC5-4C90-AEA3-0F2301ABDE4A}" type="parTrans" cxnId="{77B5E181-D743-45C9-8816-F3A17270ABE1}">
      <dgm:prSet/>
      <dgm:spPr/>
      <dgm:t>
        <a:bodyPr/>
        <a:lstStyle/>
        <a:p>
          <a:endParaRPr lang="fr-FR"/>
        </a:p>
      </dgm:t>
    </dgm:pt>
    <dgm:pt modelId="{EC073996-FBED-4FA4-8F47-F0B5C05DD5D7}" type="pres">
      <dgm:prSet presAssocID="{CAB9384A-8616-46DB-9B25-A3AB170AFBB8}" presName="linear" presStyleCnt="0">
        <dgm:presLayoutVars>
          <dgm:dir/>
          <dgm:resizeHandles val="exact"/>
        </dgm:presLayoutVars>
      </dgm:prSet>
      <dgm:spPr/>
    </dgm:pt>
    <dgm:pt modelId="{59FE8261-3C5D-46A9-A06F-0310DB8CC7B8}" type="pres">
      <dgm:prSet presAssocID="{4344E32B-2B1E-48D7-84CE-60B8F1D5F37F}" presName="comp" presStyleCnt="0"/>
      <dgm:spPr/>
    </dgm:pt>
    <dgm:pt modelId="{D39B623B-55CF-4CF3-BC82-4033F571FBD1}" type="pres">
      <dgm:prSet presAssocID="{4344E32B-2B1E-48D7-84CE-60B8F1D5F37F}" presName="box" presStyleLbl="node1" presStyleIdx="0" presStyleCnt="3"/>
      <dgm:spPr/>
    </dgm:pt>
    <dgm:pt modelId="{C2EDA8B1-AD00-4FD5-AE3F-5E20358C2A92}" type="pres">
      <dgm:prSet presAssocID="{4344E32B-2B1E-48D7-84CE-60B8F1D5F37F}" presName="img" presStyleLbl="fgImgPlace1" presStyleIdx="0" presStyleCnt="3"/>
      <dgm:spPr/>
    </dgm:pt>
    <dgm:pt modelId="{0258D7FD-03AB-4EBC-8FD9-AA2241A6403F}" type="pres">
      <dgm:prSet presAssocID="{4344E32B-2B1E-48D7-84CE-60B8F1D5F37F}" presName="text" presStyleLbl="node1" presStyleIdx="0" presStyleCnt="3">
        <dgm:presLayoutVars>
          <dgm:bulletEnabled val="1"/>
        </dgm:presLayoutVars>
      </dgm:prSet>
      <dgm:spPr/>
    </dgm:pt>
    <dgm:pt modelId="{227C6189-41F9-477F-B940-830DF81A0B25}" type="pres">
      <dgm:prSet presAssocID="{7931A174-19CB-483E-A3D9-D6A5B33A65D4}" presName="spacer" presStyleCnt="0"/>
      <dgm:spPr/>
    </dgm:pt>
    <dgm:pt modelId="{86DC2698-6578-4B91-A623-45B7D3638A93}" type="pres">
      <dgm:prSet presAssocID="{3D2AF830-B253-4BC5-A48C-1D3A55024EDB}" presName="comp" presStyleCnt="0"/>
      <dgm:spPr/>
    </dgm:pt>
    <dgm:pt modelId="{09D6D257-6BF7-4266-BBF6-794BA8287859}" type="pres">
      <dgm:prSet presAssocID="{3D2AF830-B253-4BC5-A48C-1D3A55024EDB}" presName="box" presStyleLbl="node1" presStyleIdx="1" presStyleCnt="3"/>
      <dgm:spPr/>
    </dgm:pt>
    <dgm:pt modelId="{7343E1A5-F5E4-493C-90A7-BF7535E3C5AB}" type="pres">
      <dgm:prSet presAssocID="{3D2AF830-B253-4BC5-A48C-1D3A55024EDB}" presName="img" presStyleLbl="fgImgPlace1" presStyleIdx="1" presStyleCnt="3"/>
      <dgm:spPr/>
    </dgm:pt>
    <dgm:pt modelId="{09FECF6F-B2CD-493F-B9DA-01EA5D2CE169}" type="pres">
      <dgm:prSet presAssocID="{3D2AF830-B253-4BC5-A48C-1D3A55024EDB}" presName="text" presStyleLbl="node1" presStyleIdx="1" presStyleCnt="3">
        <dgm:presLayoutVars>
          <dgm:bulletEnabled val="1"/>
        </dgm:presLayoutVars>
      </dgm:prSet>
      <dgm:spPr/>
    </dgm:pt>
    <dgm:pt modelId="{5D4FDC58-F8BF-4FB2-B57F-FF845D8AD7ED}" type="pres">
      <dgm:prSet presAssocID="{0A84D850-B1BE-4147-957F-BBDCA9EDBAA7}" presName="spacer" presStyleCnt="0"/>
      <dgm:spPr/>
    </dgm:pt>
    <dgm:pt modelId="{40FEEAED-2BE5-44DF-A613-E3287563726F}" type="pres">
      <dgm:prSet presAssocID="{09F16E09-7CF4-4EFE-9030-5BBB8CA3108B}" presName="comp" presStyleCnt="0"/>
      <dgm:spPr/>
    </dgm:pt>
    <dgm:pt modelId="{9D72AF7D-7768-4B8E-9AE4-7C847ACE0582}" type="pres">
      <dgm:prSet presAssocID="{09F16E09-7CF4-4EFE-9030-5BBB8CA3108B}" presName="box" presStyleLbl="node1" presStyleIdx="2" presStyleCnt="3"/>
      <dgm:spPr/>
    </dgm:pt>
    <dgm:pt modelId="{E8E5B1B8-6EDC-4268-A004-1CCF6AE44C1D}" type="pres">
      <dgm:prSet presAssocID="{09F16E09-7CF4-4EFE-9030-5BBB8CA3108B}" presName="img" presStyleLbl="fgImgPlace1" presStyleIdx="2" presStyleCnt="3"/>
      <dgm:spPr/>
    </dgm:pt>
    <dgm:pt modelId="{CB312EF8-AC8E-4E1D-A3D7-DF066ACCAFB3}" type="pres">
      <dgm:prSet presAssocID="{09F16E09-7CF4-4EFE-9030-5BBB8CA3108B}" presName="text" presStyleLbl="node1" presStyleIdx="2" presStyleCnt="3">
        <dgm:presLayoutVars>
          <dgm:bulletEnabled val="1"/>
        </dgm:presLayoutVars>
      </dgm:prSet>
      <dgm:spPr/>
    </dgm:pt>
  </dgm:ptLst>
  <dgm:cxnLst>
    <dgm:cxn modelId="{37950401-06B9-48F4-9BC5-626F71ACE4F7}" type="presOf" srcId="{E3F662FE-2F51-44ED-86B0-E8A3B9AAB2BB}" destId="{09D6D257-6BF7-4266-BBF6-794BA8287859}" srcOrd="0" destOrd="1" presId="urn:microsoft.com/office/officeart/2005/8/layout/vList4"/>
    <dgm:cxn modelId="{F8AF8B07-9F23-4313-9803-061A9A31DD8B}" type="presOf" srcId="{3D2AF830-B253-4BC5-A48C-1D3A55024EDB}" destId="{09FECF6F-B2CD-493F-B9DA-01EA5D2CE169}" srcOrd="1" destOrd="0" presId="urn:microsoft.com/office/officeart/2005/8/layout/vList4"/>
    <dgm:cxn modelId="{D8FA751A-11A1-41C2-8E88-75C2B25CE8FC}" type="presOf" srcId="{AEDC5E43-A2BE-4468-B2FB-CDFDCA7C40EA}" destId="{9D72AF7D-7768-4B8E-9AE4-7C847ACE0582}" srcOrd="0" destOrd="1" presId="urn:microsoft.com/office/officeart/2005/8/layout/vList4"/>
    <dgm:cxn modelId="{6F9A371B-0A36-457D-9DF9-088957FF35EE}" type="presOf" srcId="{AEDC5E43-A2BE-4468-B2FB-CDFDCA7C40EA}" destId="{CB312EF8-AC8E-4E1D-A3D7-DF066ACCAFB3}" srcOrd="1" destOrd="1" presId="urn:microsoft.com/office/officeart/2005/8/layout/vList4"/>
    <dgm:cxn modelId="{47129E3E-5C90-43CA-A588-0A268C3882FA}" srcId="{3D2AF830-B253-4BC5-A48C-1D3A55024EDB}" destId="{E3F662FE-2F51-44ED-86B0-E8A3B9AAB2BB}" srcOrd="0" destOrd="0" parTransId="{956C98F8-E990-4456-B6B7-99B53D065D7B}" sibTransId="{61224A38-D472-4BEA-BAFE-119489A8055E}"/>
    <dgm:cxn modelId="{F06CB861-FD18-4CB5-9783-B49493FA5A56}" type="presOf" srcId="{4344E32B-2B1E-48D7-84CE-60B8F1D5F37F}" destId="{D39B623B-55CF-4CF3-BC82-4033F571FBD1}" srcOrd="0" destOrd="0" presId="urn:microsoft.com/office/officeart/2005/8/layout/vList4"/>
    <dgm:cxn modelId="{A6300276-0EC9-41A7-9847-BA223EFBBF77}" srcId="{CAB9384A-8616-46DB-9B25-A3AB170AFBB8}" destId="{09F16E09-7CF4-4EFE-9030-5BBB8CA3108B}" srcOrd="2" destOrd="0" parTransId="{AEFB8679-1EC8-45B3-932E-85FE031B4D65}" sibTransId="{985792C4-FB1C-494C-B317-96A7E3C737CF}"/>
    <dgm:cxn modelId="{77B5E181-D743-45C9-8816-F3A17270ABE1}" srcId="{09F16E09-7CF4-4EFE-9030-5BBB8CA3108B}" destId="{AEDC5E43-A2BE-4468-B2FB-CDFDCA7C40EA}" srcOrd="0" destOrd="0" parTransId="{C85010C4-6EC5-4C90-AEA3-0F2301ABDE4A}" sibTransId="{40028DD6-4F5D-47B1-B854-F8743F2A7DE3}"/>
    <dgm:cxn modelId="{EB99789D-4D77-4860-8ACD-43402883BBEC}" type="presOf" srcId="{B79AEB92-7A77-4C26-8BEA-7CC62E6EC920}" destId="{0258D7FD-03AB-4EBC-8FD9-AA2241A6403F}" srcOrd="1" destOrd="1" presId="urn:microsoft.com/office/officeart/2005/8/layout/vList4"/>
    <dgm:cxn modelId="{E0BD66A1-165E-44CF-B12C-4234F3584A2B}" srcId="{CAB9384A-8616-46DB-9B25-A3AB170AFBB8}" destId="{4344E32B-2B1E-48D7-84CE-60B8F1D5F37F}" srcOrd="0" destOrd="0" parTransId="{598250F3-52DA-4990-A70D-5B95159B9D6F}" sibTransId="{7931A174-19CB-483E-A3D9-D6A5B33A65D4}"/>
    <dgm:cxn modelId="{70422BA3-0681-4EC7-9B34-A848F3EBE6DD}" srcId="{CAB9384A-8616-46DB-9B25-A3AB170AFBB8}" destId="{3D2AF830-B253-4BC5-A48C-1D3A55024EDB}" srcOrd="1" destOrd="0" parTransId="{D507ABA7-46BE-4E89-9910-38E4A03DFD10}" sibTransId="{0A84D850-B1BE-4147-957F-BBDCA9EDBAA7}"/>
    <dgm:cxn modelId="{57CD3EAC-44A4-45B9-A247-BA6AC7C4A44C}" type="presOf" srcId="{09F16E09-7CF4-4EFE-9030-5BBB8CA3108B}" destId="{9D72AF7D-7768-4B8E-9AE4-7C847ACE0582}" srcOrd="0" destOrd="0" presId="urn:microsoft.com/office/officeart/2005/8/layout/vList4"/>
    <dgm:cxn modelId="{F3E112D0-65BE-4D33-96D8-F129AC22DB15}" type="presOf" srcId="{E3F662FE-2F51-44ED-86B0-E8A3B9AAB2BB}" destId="{09FECF6F-B2CD-493F-B9DA-01EA5D2CE169}" srcOrd="1" destOrd="1" presId="urn:microsoft.com/office/officeart/2005/8/layout/vList4"/>
    <dgm:cxn modelId="{A8B1E1D3-3F7D-4ACA-8EBD-2F8AA700EB09}" srcId="{4344E32B-2B1E-48D7-84CE-60B8F1D5F37F}" destId="{B79AEB92-7A77-4C26-8BEA-7CC62E6EC920}" srcOrd="0" destOrd="0" parTransId="{8FBD8184-9361-46BC-873E-526DF3EBEF0F}" sibTransId="{E6FA4DF8-0DE4-4AA4-9B25-F3FE3A521330}"/>
    <dgm:cxn modelId="{1425B2D7-885F-48B3-97E0-05EBC863FAB9}" type="presOf" srcId="{B79AEB92-7A77-4C26-8BEA-7CC62E6EC920}" destId="{D39B623B-55CF-4CF3-BC82-4033F571FBD1}" srcOrd="0" destOrd="1" presId="urn:microsoft.com/office/officeart/2005/8/layout/vList4"/>
    <dgm:cxn modelId="{B24404E2-DF66-48F2-91DC-1C52D194F905}" type="presOf" srcId="{3D2AF830-B253-4BC5-A48C-1D3A55024EDB}" destId="{09D6D257-6BF7-4266-BBF6-794BA8287859}" srcOrd="0" destOrd="0" presId="urn:microsoft.com/office/officeart/2005/8/layout/vList4"/>
    <dgm:cxn modelId="{AA3CA0ED-3F8B-4918-8650-2FEA354382A6}" type="presOf" srcId="{CAB9384A-8616-46DB-9B25-A3AB170AFBB8}" destId="{EC073996-FBED-4FA4-8F47-F0B5C05DD5D7}" srcOrd="0" destOrd="0" presId="urn:microsoft.com/office/officeart/2005/8/layout/vList4"/>
    <dgm:cxn modelId="{4626B1F3-9AD6-4F97-8626-B46055DC6F8E}" type="presOf" srcId="{4344E32B-2B1E-48D7-84CE-60B8F1D5F37F}" destId="{0258D7FD-03AB-4EBC-8FD9-AA2241A6403F}" srcOrd="1" destOrd="0" presId="urn:microsoft.com/office/officeart/2005/8/layout/vList4"/>
    <dgm:cxn modelId="{D0EC6BFD-4260-4CFA-8FEC-6250CF6AE586}" type="presOf" srcId="{09F16E09-7CF4-4EFE-9030-5BBB8CA3108B}" destId="{CB312EF8-AC8E-4E1D-A3D7-DF066ACCAFB3}" srcOrd="1" destOrd="0" presId="urn:microsoft.com/office/officeart/2005/8/layout/vList4"/>
    <dgm:cxn modelId="{1601734B-EADD-40FB-AAC6-C3A32B8635D2}" type="presParOf" srcId="{EC073996-FBED-4FA4-8F47-F0B5C05DD5D7}" destId="{59FE8261-3C5D-46A9-A06F-0310DB8CC7B8}" srcOrd="0" destOrd="0" presId="urn:microsoft.com/office/officeart/2005/8/layout/vList4"/>
    <dgm:cxn modelId="{BE16A4FF-F54B-4694-8A6D-2F51197BC936}" type="presParOf" srcId="{59FE8261-3C5D-46A9-A06F-0310DB8CC7B8}" destId="{D39B623B-55CF-4CF3-BC82-4033F571FBD1}" srcOrd="0" destOrd="0" presId="urn:microsoft.com/office/officeart/2005/8/layout/vList4"/>
    <dgm:cxn modelId="{2AB7C1BD-8544-42B6-A528-F6705270F4A3}" type="presParOf" srcId="{59FE8261-3C5D-46A9-A06F-0310DB8CC7B8}" destId="{C2EDA8B1-AD00-4FD5-AE3F-5E20358C2A92}" srcOrd="1" destOrd="0" presId="urn:microsoft.com/office/officeart/2005/8/layout/vList4"/>
    <dgm:cxn modelId="{43229D28-705F-48E2-8956-A2171AF293BC}" type="presParOf" srcId="{59FE8261-3C5D-46A9-A06F-0310DB8CC7B8}" destId="{0258D7FD-03AB-4EBC-8FD9-AA2241A6403F}" srcOrd="2" destOrd="0" presId="urn:microsoft.com/office/officeart/2005/8/layout/vList4"/>
    <dgm:cxn modelId="{8E038B41-DCCB-4008-959B-227C90F0E22C}" type="presParOf" srcId="{EC073996-FBED-4FA4-8F47-F0B5C05DD5D7}" destId="{227C6189-41F9-477F-B940-830DF81A0B25}" srcOrd="1" destOrd="0" presId="urn:microsoft.com/office/officeart/2005/8/layout/vList4"/>
    <dgm:cxn modelId="{AFFFAF2A-9D69-476C-B161-F7692BB912A9}" type="presParOf" srcId="{EC073996-FBED-4FA4-8F47-F0B5C05DD5D7}" destId="{86DC2698-6578-4B91-A623-45B7D3638A93}" srcOrd="2" destOrd="0" presId="urn:microsoft.com/office/officeart/2005/8/layout/vList4"/>
    <dgm:cxn modelId="{5FE793B3-84DA-453C-8314-DDB22924DC4B}" type="presParOf" srcId="{86DC2698-6578-4B91-A623-45B7D3638A93}" destId="{09D6D257-6BF7-4266-BBF6-794BA8287859}" srcOrd="0" destOrd="0" presId="urn:microsoft.com/office/officeart/2005/8/layout/vList4"/>
    <dgm:cxn modelId="{8D25485E-3A1E-4E9C-8D79-5CC041967E9F}" type="presParOf" srcId="{86DC2698-6578-4B91-A623-45B7D3638A93}" destId="{7343E1A5-F5E4-493C-90A7-BF7535E3C5AB}" srcOrd="1" destOrd="0" presId="urn:microsoft.com/office/officeart/2005/8/layout/vList4"/>
    <dgm:cxn modelId="{E1519BD5-F66B-44D2-9E42-EA73D60AE11E}" type="presParOf" srcId="{86DC2698-6578-4B91-A623-45B7D3638A93}" destId="{09FECF6F-B2CD-493F-B9DA-01EA5D2CE169}" srcOrd="2" destOrd="0" presId="urn:microsoft.com/office/officeart/2005/8/layout/vList4"/>
    <dgm:cxn modelId="{5EBCA678-AE8F-4E46-AFCC-E56FA10CF2B2}" type="presParOf" srcId="{EC073996-FBED-4FA4-8F47-F0B5C05DD5D7}" destId="{5D4FDC58-F8BF-4FB2-B57F-FF845D8AD7ED}" srcOrd="3" destOrd="0" presId="urn:microsoft.com/office/officeart/2005/8/layout/vList4"/>
    <dgm:cxn modelId="{B07F64A6-01C6-4A2A-A1C5-EA4ED7419332}" type="presParOf" srcId="{EC073996-FBED-4FA4-8F47-F0B5C05DD5D7}" destId="{40FEEAED-2BE5-44DF-A613-E3287563726F}" srcOrd="4" destOrd="0" presId="urn:microsoft.com/office/officeart/2005/8/layout/vList4"/>
    <dgm:cxn modelId="{80732E16-A118-461A-86DA-6006A5EE47C9}" type="presParOf" srcId="{40FEEAED-2BE5-44DF-A613-E3287563726F}" destId="{9D72AF7D-7768-4B8E-9AE4-7C847ACE0582}" srcOrd="0" destOrd="0" presId="urn:microsoft.com/office/officeart/2005/8/layout/vList4"/>
    <dgm:cxn modelId="{F804E0FE-8BA6-4D2F-BE64-EE657E162D6B}" type="presParOf" srcId="{40FEEAED-2BE5-44DF-A613-E3287563726F}" destId="{E8E5B1B8-6EDC-4268-A004-1CCF6AE44C1D}" srcOrd="1" destOrd="0" presId="urn:microsoft.com/office/officeart/2005/8/layout/vList4"/>
    <dgm:cxn modelId="{8B923609-F71B-4692-BB3E-B720AF63B04D}" type="presParOf" srcId="{40FEEAED-2BE5-44DF-A613-E3287563726F}" destId="{CB312EF8-AC8E-4E1D-A3D7-DF066ACCAFB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D86FE6C-5EBE-46FD-889D-6370351EDD5F}"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fr-FR"/>
        </a:p>
      </dgm:t>
    </dgm:pt>
    <dgm:pt modelId="{29BCC1D7-9356-4C88-BD0F-0FAEA46836EF}">
      <dgm:prSet phldrT="[Texte]" custT="1"/>
      <dgm:spPr/>
      <dgm:t>
        <a:bodyPr/>
        <a:lstStyle/>
        <a:p>
          <a:r>
            <a:rPr lang="fr-FR" sz="1200" b="1" dirty="0">
              <a:latin typeface="Franklin Gothic Medium (En-têtes)"/>
              <a:ea typeface="Calibri" panose="020F0502020204030204" pitchFamily="34" charset="0"/>
              <a:cs typeface="Calibri" panose="020F0502020204030204" pitchFamily="34" charset="0"/>
            </a:rPr>
            <a:t>Accès à la bibliothèque</a:t>
          </a:r>
        </a:p>
      </dgm:t>
    </dgm:pt>
    <dgm:pt modelId="{122A564F-710D-4104-BA46-E82B15087170}" type="parTrans" cxnId="{B353B823-118A-4B6D-8923-C27B39B17C88}">
      <dgm:prSet/>
      <dgm:spPr/>
      <dgm:t>
        <a:bodyPr/>
        <a:lstStyle/>
        <a:p>
          <a:endParaRPr lang="fr-FR">
            <a:latin typeface="Franklin Gothic Medium (En-têtes)"/>
          </a:endParaRPr>
        </a:p>
      </dgm:t>
    </dgm:pt>
    <dgm:pt modelId="{9AA5CA31-142D-411F-ADE1-F84AC5DCA39B}" type="sibTrans" cxnId="{B353B823-118A-4B6D-8923-C27B39B17C88}">
      <dgm:prSet/>
      <dgm:spPr/>
      <dgm:t>
        <a:bodyPr/>
        <a:lstStyle/>
        <a:p>
          <a:endParaRPr lang="fr-FR">
            <a:latin typeface="Franklin Gothic Medium (En-têtes)"/>
          </a:endParaRPr>
        </a:p>
      </dgm:t>
    </dgm:pt>
    <dgm:pt modelId="{FF6F1BC6-3A7E-4055-B565-D14CBF2386ED}">
      <dgm:prSet phldrT="[Texte]" custT="1"/>
      <dgm:spPr/>
      <dgm:t>
        <a:bodyPr/>
        <a:lstStyle/>
        <a:p>
          <a:r>
            <a:rPr lang="fr-FR" sz="1200" b="1" dirty="0">
              <a:latin typeface="Franklin Gothic Medium (En-têtes)"/>
              <a:ea typeface="Calibri" panose="020F0502020204030204" pitchFamily="34" charset="0"/>
              <a:cs typeface="Calibri" panose="020F0502020204030204" pitchFamily="34" charset="0"/>
            </a:rPr>
            <a:t>Accès à la salle informatique</a:t>
          </a:r>
        </a:p>
      </dgm:t>
    </dgm:pt>
    <dgm:pt modelId="{BF430BA8-3222-4AF3-86B0-CC8A65AEF0C5}" type="parTrans" cxnId="{ADE874F2-9629-44FD-9475-F7B47FA0E194}">
      <dgm:prSet/>
      <dgm:spPr/>
      <dgm:t>
        <a:bodyPr/>
        <a:lstStyle/>
        <a:p>
          <a:endParaRPr lang="fr-FR">
            <a:latin typeface="Franklin Gothic Medium (En-têtes)"/>
          </a:endParaRPr>
        </a:p>
      </dgm:t>
    </dgm:pt>
    <dgm:pt modelId="{9E8A8B35-8BD4-4B8E-8B64-7C18088A0FBD}" type="sibTrans" cxnId="{ADE874F2-9629-44FD-9475-F7B47FA0E194}">
      <dgm:prSet/>
      <dgm:spPr/>
      <dgm:t>
        <a:bodyPr/>
        <a:lstStyle/>
        <a:p>
          <a:endParaRPr lang="fr-FR">
            <a:latin typeface="Franklin Gothic Medium (En-têtes)"/>
          </a:endParaRPr>
        </a:p>
      </dgm:t>
    </dgm:pt>
    <dgm:pt modelId="{0EEEDF7A-5E81-42B3-98EB-8BDC31D89595}">
      <dgm:prSet phldrT="[Texte]" custT="1"/>
      <dgm:spPr/>
      <dgm:t>
        <a:bodyPr/>
        <a:lstStyle/>
        <a:p>
          <a:r>
            <a:rPr lang="fr-FR" sz="1200" b="1" dirty="0">
              <a:latin typeface="Franklin Gothic Medium (En-têtes)"/>
              <a:ea typeface="Calibri" panose="020F0502020204030204" pitchFamily="34" charset="0"/>
              <a:cs typeface="Calibri" panose="020F0502020204030204" pitchFamily="34" charset="0"/>
            </a:rPr>
            <a:t>Restaurant du Crous situé à l’ENTPE</a:t>
          </a:r>
        </a:p>
      </dgm:t>
    </dgm:pt>
    <dgm:pt modelId="{45E5FEA9-7521-4451-AC6B-0C0290B03764}" type="parTrans" cxnId="{20CF2AB1-CCD8-4C4F-B73D-DDCACF4DE317}">
      <dgm:prSet/>
      <dgm:spPr/>
      <dgm:t>
        <a:bodyPr/>
        <a:lstStyle/>
        <a:p>
          <a:endParaRPr lang="fr-FR">
            <a:latin typeface="Franklin Gothic Medium (En-têtes)"/>
          </a:endParaRPr>
        </a:p>
      </dgm:t>
    </dgm:pt>
    <dgm:pt modelId="{D27BDE27-681A-4392-8987-B40A75404664}" type="sibTrans" cxnId="{20CF2AB1-CCD8-4C4F-B73D-DDCACF4DE317}">
      <dgm:prSet/>
      <dgm:spPr/>
      <dgm:t>
        <a:bodyPr/>
        <a:lstStyle/>
        <a:p>
          <a:endParaRPr lang="fr-FR">
            <a:latin typeface="Franklin Gothic Medium (En-têtes)"/>
          </a:endParaRPr>
        </a:p>
      </dgm:t>
    </dgm:pt>
    <dgm:pt modelId="{16664317-F38B-4AC8-83FB-AE19CEBBBF0E}">
      <dgm:prSet phldrT="[Texte]" custT="1"/>
      <dgm:spPr/>
      <dgm:t>
        <a:bodyPr/>
        <a:lstStyle/>
        <a:p>
          <a:r>
            <a:rPr lang="fr-FR" sz="1200" b="1" dirty="0">
              <a:latin typeface="Franklin Gothic Medium (En-têtes)"/>
              <a:ea typeface="Calibri" panose="020F0502020204030204" pitchFamily="34" charset="0"/>
              <a:cs typeface="Calibri" panose="020F0502020204030204" pitchFamily="34" charset="0"/>
            </a:rPr>
            <a:t>Accès à une messagerie électronique ENSAL</a:t>
          </a:r>
        </a:p>
      </dgm:t>
    </dgm:pt>
    <dgm:pt modelId="{7818F64A-8561-4EA3-95AC-B694E1DBF48F}" type="parTrans" cxnId="{4EEB111A-6D6E-41CA-ABE2-24D5F3AF5DEC}">
      <dgm:prSet/>
      <dgm:spPr/>
      <dgm:t>
        <a:bodyPr/>
        <a:lstStyle/>
        <a:p>
          <a:endParaRPr lang="fr-FR">
            <a:latin typeface="Franklin Gothic Medium (En-têtes)"/>
          </a:endParaRPr>
        </a:p>
      </dgm:t>
    </dgm:pt>
    <dgm:pt modelId="{92A4EFAE-9BC1-468B-8116-EA846F732F2D}" type="sibTrans" cxnId="{4EEB111A-6D6E-41CA-ABE2-24D5F3AF5DEC}">
      <dgm:prSet/>
      <dgm:spPr/>
      <dgm:t>
        <a:bodyPr/>
        <a:lstStyle/>
        <a:p>
          <a:endParaRPr lang="fr-FR">
            <a:latin typeface="Franklin Gothic Medium (En-têtes)"/>
          </a:endParaRPr>
        </a:p>
      </dgm:t>
    </dgm:pt>
    <dgm:pt modelId="{B964FBF9-7202-4979-B841-7A9940E64F84}">
      <dgm:prSet phldrT="[Texte]" custT="1"/>
      <dgm:spPr/>
      <dgm:t>
        <a:bodyPr/>
        <a:lstStyle/>
        <a:p>
          <a:r>
            <a:rPr lang="fr-FR" sz="1200" b="1" i="0" dirty="0">
              <a:latin typeface="Franklin Gothic Medium (En-têtes)"/>
              <a:ea typeface="Calibri" panose="020F0502020204030204" pitchFamily="34" charset="0"/>
              <a:cs typeface="Calibri" panose="020F0502020204030204" pitchFamily="34" charset="0"/>
            </a:rPr>
            <a:t>Intranet de l’ENSAL </a:t>
          </a:r>
        </a:p>
      </dgm:t>
    </dgm:pt>
    <dgm:pt modelId="{A8D237D9-2F11-4AA2-ABB2-EAB54A9D31BF}" type="parTrans" cxnId="{7A15BB39-003D-4B6F-9609-7A046F6ADD8C}">
      <dgm:prSet/>
      <dgm:spPr/>
      <dgm:t>
        <a:bodyPr/>
        <a:lstStyle/>
        <a:p>
          <a:endParaRPr lang="fr-FR">
            <a:latin typeface="Franklin Gothic Medium (En-têtes)"/>
          </a:endParaRPr>
        </a:p>
      </dgm:t>
    </dgm:pt>
    <dgm:pt modelId="{D8FE9831-F83A-4ECB-AE57-08F5621FC9D0}" type="sibTrans" cxnId="{7A15BB39-003D-4B6F-9609-7A046F6ADD8C}">
      <dgm:prSet/>
      <dgm:spPr/>
      <dgm:t>
        <a:bodyPr/>
        <a:lstStyle/>
        <a:p>
          <a:endParaRPr lang="fr-FR">
            <a:latin typeface="Franklin Gothic Medium (En-têtes)"/>
          </a:endParaRPr>
        </a:p>
      </dgm:t>
    </dgm:pt>
    <dgm:pt modelId="{07C4D94B-579A-4D7F-B580-7776B9203489}">
      <dgm:prSet phldrT="[Texte]" custT="1"/>
      <dgm:spPr/>
      <dgm:t>
        <a:bodyPr/>
        <a:lstStyle/>
        <a:p>
          <a:r>
            <a:rPr lang="fr-FR" sz="1200" b="1" dirty="0">
              <a:latin typeface="Franklin Gothic Medium (En-têtes)"/>
              <a:ea typeface="Calibri" panose="020F0502020204030204" pitchFamily="34" charset="0"/>
              <a:cs typeface="Calibri" panose="020F0502020204030204" pitchFamily="34" charset="0"/>
            </a:rPr>
            <a:t>Carte d’étudiant IZLY</a:t>
          </a:r>
        </a:p>
      </dgm:t>
    </dgm:pt>
    <dgm:pt modelId="{89C7268C-8B65-49CA-8BAF-C93846C9E3F6}" type="parTrans" cxnId="{7F5FC09E-AC2A-4815-9294-FE1CB08407E2}">
      <dgm:prSet/>
      <dgm:spPr/>
      <dgm:t>
        <a:bodyPr/>
        <a:lstStyle/>
        <a:p>
          <a:endParaRPr lang="fr-FR">
            <a:latin typeface="Franklin Gothic Medium (En-têtes)"/>
          </a:endParaRPr>
        </a:p>
      </dgm:t>
    </dgm:pt>
    <dgm:pt modelId="{2EB2E01A-5819-473D-B2B1-DFEA6226787E}" type="sibTrans" cxnId="{7F5FC09E-AC2A-4815-9294-FE1CB08407E2}">
      <dgm:prSet/>
      <dgm:spPr/>
      <dgm:t>
        <a:bodyPr/>
        <a:lstStyle/>
        <a:p>
          <a:endParaRPr lang="fr-FR">
            <a:latin typeface="Franklin Gothic Medium (En-têtes)"/>
          </a:endParaRPr>
        </a:p>
      </dgm:t>
    </dgm:pt>
    <dgm:pt modelId="{F86626A8-D991-4A03-96B0-2274AFB9F76E}" type="pres">
      <dgm:prSet presAssocID="{CD86FE6C-5EBE-46FD-889D-6370351EDD5F}" presName="diagram" presStyleCnt="0">
        <dgm:presLayoutVars>
          <dgm:dir/>
          <dgm:resizeHandles val="exact"/>
        </dgm:presLayoutVars>
      </dgm:prSet>
      <dgm:spPr/>
    </dgm:pt>
    <dgm:pt modelId="{D0E92651-3E68-4D0C-807B-D1797A6046F5}" type="pres">
      <dgm:prSet presAssocID="{29BCC1D7-9356-4C88-BD0F-0FAEA46836EF}" presName="node" presStyleLbl="node1" presStyleIdx="0" presStyleCnt="6">
        <dgm:presLayoutVars>
          <dgm:bulletEnabled val="1"/>
        </dgm:presLayoutVars>
      </dgm:prSet>
      <dgm:spPr/>
    </dgm:pt>
    <dgm:pt modelId="{75BB5D8A-3467-4473-8AF7-425C80839952}" type="pres">
      <dgm:prSet presAssocID="{9AA5CA31-142D-411F-ADE1-F84AC5DCA39B}" presName="sibTrans" presStyleCnt="0"/>
      <dgm:spPr/>
    </dgm:pt>
    <dgm:pt modelId="{50984257-932E-413F-8038-E044DADD80CD}" type="pres">
      <dgm:prSet presAssocID="{FF6F1BC6-3A7E-4055-B565-D14CBF2386ED}" presName="node" presStyleLbl="node1" presStyleIdx="1" presStyleCnt="6">
        <dgm:presLayoutVars>
          <dgm:bulletEnabled val="1"/>
        </dgm:presLayoutVars>
      </dgm:prSet>
      <dgm:spPr/>
    </dgm:pt>
    <dgm:pt modelId="{70CB89C2-FD21-477F-BEA4-11FBAF861C95}" type="pres">
      <dgm:prSet presAssocID="{9E8A8B35-8BD4-4B8E-8B64-7C18088A0FBD}" presName="sibTrans" presStyleCnt="0"/>
      <dgm:spPr/>
    </dgm:pt>
    <dgm:pt modelId="{6BCA61F8-EF9A-4A79-AE14-B1515A99BB32}" type="pres">
      <dgm:prSet presAssocID="{0EEEDF7A-5E81-42B3-98EB-8BDC31D89595}" presName="node" presStyleLbl="node1" presStyleIdx="2" presStyleCnt="6">
        <dgm:presLayoutVars>
          <dgm:bulletEnabled val="1"/>
        </dgm:presLayoutVars>
      </dgm:prSet>
      <dgm:spPr/>
    </dgm:pt>
    <dgm:pt modelId="{1B57E265-F823-42E8-BCA5-CF800FFF4C6F}" type="pres">
      <dgm:prSet presAssocID="{D27BDE27-681A-4392-8987-B40A75404664}" presName="sibTrans" presStyleCnt="0"/>
      <dgm:spPr/>
    </dgm:pt>
    <dgm:pt modelId="{F1F88C3E-BD09-4F70-BB52-3F99AF78C8B2}" type="pres">
      <dgm:prSet presAssocID="{16664317-F38B-4AC8-83FB-AE19CEBBBF0E}" presName="node" presStyleLbl="node1" presStyleIdx="3" presStyleCnt="6">
        <dgm:presLayoutVars>
          <dgm:bulletEnabled val="1"/>
        </dgm:presLayoutVars>
      </dgm:prSet>
      <dgm:spPr/>
    </dgm:pt>
    <dgm:pt modelId="{692D30D8-4120-4751-B7F9-F0D57DB61029}" type="pres">
      <dgm:prSet presAssocID="{92A4EFAE-9BC1-468B-8116-EA846F732F2D}" presName="sibTrans" presStyleCnt="0"/>
      <dgm:spPr/>
    </dgm:pt>
    <dgm:pt modelId="{8C047450-BA9A-4FB1-852A-89FB2D3C0E04}" type="pres">
      <dgm:prSet presAssocID="{07C4D94B-579A-4D7F-B580-7776B9203489}" presName="node" presStyleLbl="node1" presStyleIdx="4" presStyleCnt="6">
        <dgm:presLayoutVars>
          <dgm:bulletEnabled val="1"/>
        </dgm:presLayoutVars>
      </dgm:prSet>
      <dgm:spPr/>
    </dgm:pt>
    <dgm:pt modelId="{6B086CEC-A837-44A3-84A2-7F466ACD84EB}" type="pres">
      <dgm:prSet presAssocID="{2EB2E01A-5819-473D-B2B1-DFEA6226787E}" presName="sibTrans" presStyleCnt="0"/>
      <dgm:spPr/>
    </dgm:pt>
    <dgm:pt modelId="{5717B7D6-3281-41BF-8E00-979100E6B55F}" type="pres">
      <dgm:prSet presAssocID="{B964FBF9-7202-4979-B841-7A9940E64F84}" presName="node" presStyleLbl="node1" presStyleIdx="5" presStyleCnt="6">
        <dgm:presLayoutVars>
          <dgm:bulletEnabled val="1"/>
        </dgm:presLayoutVars>
      </dgm:prSet>
      <dgm:spPr/>
    </dgm:pt>
  </dgm:ptLst>
  <dgm:cxnLst>
    <dgm:cxn modelId="{4EEB111A-6D6E-41CA-ABE2-24D5F3AF5DEC}" srcId="{CD86FE6C-5EBE-46FD-889D-6370351EDD5F}" destId="{16664317-F38B-4AC8-83FB-AE19CEBBBF0E}" srcOrd="3" destOrd="0" parTransId="{7818F64A-8561-4EA3-95AC-B694E1DBF48F}" sibTransId="{92A4EFAE-9BC1-468B-8116-EA846F732F2D}"/>
    <dgm:cxn modelId="{0EE74C1D-0DFD-4AF6-A24D-F7CD0C14F56E}" type="presOf" srcId="{FF6F1BC6-3A7E-4055-B565-D14CBF2386ED}" destId="{50984257-932E-413F-8038-E044DADD80CD}" srcOrd="0" destOrd="0" presId="urn:microsoft.com/office/officeart/2005/8/layout/default"/>
    <dgm:cxn modelId="{B353B823-118A-4B6D-8923-C27B39B17C88}" srcId="{CD86FE6C-5EBE-46FD-889D-6370351EDD5F}" destId="{29BCC1D7-9356-4C88-BD0F-0FAEA46836EF}" srcOrd="0" destOrd="0" parTransId="{122A564F-710D-4104-BA46-E82B15087170}" sibTransId="{9AA5CA31-142D-411F-ADE1-F84AC5DCA39B}"/>
    <dgm:cxn modelId="{7A15BB39-003D-4B6F-9609-7A046F6ADD8C}" srcId="{CD86FE6C-5EBE-46FD-889D-6370351EDD5F}" destId="{B964FBF9-7202-4979-B841-7A9940E64F84}" srcOrd="5" destOrd="0" parTransId="{A8D237D9-2F11-4AA2-ABB2-EAB54A9D31BF}" sibTransId="{D8FE9831-F83A-4ECB-AE57-08F5621FC9D0}"/>
    <dgm:cxn modelId="{72ECFB48-4058-498E-A208-5D77EEE414E5}" type="presOf" srcId="{16664317-F38B-4AC8-83FB-AE19CEBBBF0E}" destId="{F1F88C3E-BD09-4F70-BB52-3F99AF78C8B2}" srcOrd="0" destOrd="0" presId="urn:microsoft.com/office/officeart/2005/8/layout/default"/>
    <dgm:cxn modelId="{3AA3DB69-5CCA-4EC9-AA10-F99949B36F1B}" type="presOf" srcId="{07C4D94B-579A-4D7F-B580-7776B9203489}" destId="{8C047450-BA9A-4FB1-852A-89FB2D3C0E04}" srcOrd="0" destOrd="0" presId="urn:microsoft.com/office/officeart/2005/8/layout/default"/>
    <dgm:cxn modelId="{DDADD16D-CEB4-4572-AC47-5AFB953B310B}" type="presOf" srcId="{B964FBF9-7202-4979-B841-7A9940E64F84}" destId="{5717B7D6-3281-41BF-8E00-979100E6B55F}" srcOrd="0" destOrd="0" presId="urn:microsoft.com/office/officeart/2005/8/layout/default"/>
    <dgm:cxn modelId="{1F528E96-796F-47E1-B695-76B5C642C8C8}" type="presOf" srcId="{CD86FE6C-5EBE-46FD-889D-6370351EDD5F}" destId="{F86626A8-D991-4A03-96B0-2274AFB9F76E}" srcOrd="0" destOrd="0" presId="urn:microsoft.com/office/officeart/2005/8/layout/default"/>
    <dgm:cxn modelId="{7F5FC09E-AC2A-4815-9294-FE1CB08407E2}" srcId="{CD86FE6C-5EBE-46FD-889D-6370351EDD5F}" destId="{07C4D94B-579A-4D7F-B580-7776B9203489}" srcOrd="4" destOrd="0" parTransId="{89C7268C-8B65-49CA-8BAF-C93846C9E3F6}" sibTransId="{2EB2E01A-5819-473D-B2B1-DFEA6226787E}"/>
    <dgm:cxn modelId="{C4B6FFA1-0944-454B-88BD-8DAFCFADDB73}" type="presOf" srcId="{29BCC1D7-9356-4C88-BD0F-0FAEA46836EF}" destId="{D0E92651-3E68-4D0C-807B-D1797A6046F5}" srcOrd="0" destOrd="0" presId="urn:microsoft.com/office/officeart/2005/8/layout/default"/>
    <dgm:cxn modelId="{20CF2AB1-CCD8-4C4F-B73D-DDCACF4DE317}" srcId="{CD86FE6C-5EBE-46FD-889D-6370351EDD5F}" destId="{0EEEDF7A-5E81-42B3-98EB-8BDC31D89595}" srcOrd="2" destOrd="0" parTransId="{45E5FEA9-7521-4451-AC6B-0C0290B03764}" sibTransId="{D27BDE27-681A-4392-8987-B40A75404664}"/>
    <dgm:cxn modelId="{F0C4D7DE-BFA4-4BFE-849D-59ED2BF5D500}" type="presOf" srcId="{0EEEDF7A-5E81-42B3-98EB-8BDC31D89595}" destId="{6BCA61F8-EF9A-4A79-AE14-B1515A99BB32}" srcOrd="0" destOrd="0" presId="urn:microsoft.com/office/officeart/2005/8/layout/default"/>
    <dgm:cxn modelId="{ADE874F2-9629-44FD-9475-F7B47FA0E194}" srcId="{CD86FE6C-5EBE-46FD-889D-6370351EDD5F}" destId="{FF6F1BC6-3A7E-4055-B565-D14CBF2386ED}" srcOrd="1" destOrd="0" parTransId="{BF430BA8-3222-4AF3-86B0-CC8A65AEF0C5}" sibTransId="{9E8A8B35-8BD4-4B8E-8B64-7C18088A0FBD}"/>
    <dgm:cxn modelId="{08D78A12-8308-4323-8890-6746C1930A96}" type="presParOf" srcId="{F86626A8-D991-4A03-96B0-2274AFB9F76E}" destId="{D0E92651-3E68-4D0C-807B-D1797A6046F5}" srcOrd="0" destOrd="0" presId="urn:microsoft.com/office/officeart/2005/8/layout/default"/>
    <dgm:cxn modelId="{68C44021-C90F-40AB-A2F5-F2C5048C32F6}" type="presParOf" srcId="{F86626A8-D991-4A03-96B0-2274AFB9F76E}" destId="{75BB5D8A-3467-4473-8AF7-425C80839952}" srcOrd="1" destOrd="0" presId="urn:microsoft.com/office/officeart/2005/8/layout/default"/>
    <dgm:cxn modelId="{66E1D163-64E8-4F68-8A5C-73DB1DCB499D}" type="presParOf" srcId="{F86626A8-D991-4A03-96B0-2274AFB9F76E}" destId="{50984257-932E-413F-8038-E044DADD80CD}" srcOrd="2" destOrd="0" presId="urn:microsoft.com/office/officeart/2005/8/layout/default"/>
    <dgm:cxn modelId="{8FD84AC0-E67E-4036-AB30-F5D52CCEE59D}" type="presParOf" srcId="{F86626A8-D991-4A03-96B0-2274AFB9F76E}" destId="{70CB89C2-FD21-477F-BEA4-11FBAF861C95}" srcOrd="3" destOrd="0" presId="urn:microsoft.com/office/officeart/2005/8/layout/default"/>
    <dgm:cxn modelId="{A076F10A-D1F5-419A-9F8C-FCB1F2388AD4}" type="presParOf" srcId="{F86626A8-D991-4A03-96B0-2274AFB9F76E}" destId="{6BCA61F8-EF9A-4A79-AE14-B1515A99BB32}" srcOrd="4" destOrd="0" presId="urn:microsoft.com/office/officeart/2005/8/layout/default"/>
    <dgm:cxn modelId="{7DC7165F-64F9-4EC4-9EC6-2C9BB152587A}" type="presParOf" srcId="{F86626A8-D991-4A03-96B0-2274AFB9F76E}" destId="{1B57E265-F823-42E8-BCA5-CF800FFF4C6F}" srcOrd="5" destOrd="0" presId="urn:microsoft.com/office/officeart/2005/8/layout/default"/>
    <dgm:cxn modelId="{4242ED9B-50F5-4970-B47C-35EF4BA92259}" type="presParOf" srcId="{F86626A8-D991-4A03-96B0-2274AFB9F76E}" destId="{F1F88C3E-BD09-4F70-BB52-3F99AF78C8B2}" srcOrd="6" destOrd="0" presId="urn:microsoft.com/office/officeart/2005/8/layout/default"/>
    <dgm:cxn modelId="{AE495788-E456-4A08-8555-3888D60B13CF}" type="presParOf" srcId="{F86626A8-D991-4A03-96B0-2274AFB9F76E}" destId="{692D30D8-4120-4751-B7F9-F0D57DB61029}" srcOrd="7" destOrd="0" presId="urn:microsoft.com/office/officeart/2005/8/layout/default"/>
    <dgm:cxn modelId="{FA2F58AD-8D1E-48AA-8617-6258014A1F2A}" type="presParOf" srcId="{F86626A8-D991-4A03-96B0-2274AFB9F76E}" destId="{8C047450-BA9A-4FB1-852A-89FB2D3C0E04}" srcOrd="8" destOrd="0" presId="urn:microsoft.com/office/officeart/2005/8/layout/default"/>
    <dgm:cxn modelId="{F35AAE78-8C60-4A3B-A39A-254136D7DF3D}" type="presParOf" srcId="{F86626A8-D991-4A03-96B0-2274AFB9F76E}" destId="{6B086CEC-A837-44A3-84A2-7F466ACD84EB}" srcOrd="9" destOrd="0" presId="urn:microsoft.com/office/officeart/2005/8/layout/default"/>
    <dgm:cxn modelId="{7BD8F3D8-F8FE-4ACD-95E7-22D70A54B6EE}" type="presParOf" srcId="{F86626A8-D991-4A03-96B0-2274AFB9F76E}" destId="{5717B7D6-3281-41BF-8E00-979100E6B55F}"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7E7CB9-7D6D-4D80-A69C-15D4A7AB4B0A}" type="doc">
      <dgm:prSet loTypeId="urn:microsoft.com/office/officeart/2005/8/layout/list1" loCatId="list" qsTypeId="urn:microsoft.com/office/officeart/2005/8/quickstyle/simple1" qsCatId="simple" csTypeId="urn:microsoft.com/office/officeart/2005/8/colors/accent0_1" csCatId="mainScheme" phldr="1"/>
      <dgm:spPr/>
      <dgm:t>
        <a:bodyPr/>
        <a:lstStyle/>
        <a:p>
          <a:endParaRPr lang="fr-FR"/>
        </a:p>
      </dgm:t>
    </dgm:pt>
    <dgm:pt modelId="{82A5F49D-9548-431C-9E7F-4ECEFBE46A05}">
      <dgm:prSet phldrT="[Texte]" custT="1"/>
      <dgm:spPr/>
      <dgm:t>
        <a:bodyPr/>
        <a:lstStyle/>
        <a:p>
          <a:pPr algn="l">
            <a:buNone/>
          </a:pPr>
          <a:r>
            <a:rPr lang="fr-FR" sz="1400" b="1" dirty="0">
              <a:latin typeface="Franklin Gothic Medium (En-têtes)"/>
              <a:ea typeface="Calibri" panose="020F0502020204030204" pitchFamily="34" charset="0"/>
              <a:cs typeface="Calibri" panose="020F0502020204030204" pitchFamily="34" charset="0"/>
            </a:rPr>
            <a:t>Directrice de l’ENSAL</a:t>
          </a:r>
        </a:p>
      </dgm:t>
    </dgm:pt>
    <dgm:pt modelId="{2EB6B101-D34F-43DD-8F52-5FA4DDD3AFAC}" type="parTrans" cxnId="{2F9A3EFE-1564-43E7-95A3-AFFAC2B890CC}">
      <dgm:prSet/>
      <dgm:spPr/>
      <dgm:t>
        <a:bodyPr/>
        <a:lstStyle/>
        <a:p>
          <a:endParaRPr lang="fr-FR">
            <a:latin typeface="Franklin Gothic Medium (En-têtes)"/>
          </a:endParaRPr>
        </a:p>
      </dgm:t>
    </dgm:pt>
    <dgm:pt modelId="{24C39FDD-22B5-47BC-A466-0665AEEB7C3B}" type="sibTrans" cxnId="{2F9A3EFE-1564-43E7-95A3-AFFAC2B890CC}">
      <dgm:prSet/>
      <dgm:spPr/>
      <dgm:t>
        <a:bodyPr/>
        <a:lstStyle/>
        <a:p>
          <a:endParaRPr lang="fr-FR">
            <a:latin typeface="Franklin Gothic Medium (En-têtes)"/>
          </a:endParaRPr>
        </a:p>
      </dgm:t>
    </dgm:pt>
    <dgm:pt modelId="{5D066E11-82EB-4E86-8531-F6E46C162934}">
      <dgm:prSet phldrT="[Texte]" custT="1"/>
      <dgm:spPr/>
      <dgm:t>
        <a:bodyPr/>
        <a:lstStyle/>
        <a:p>
          <a:pPr algn="l">
            <a:buNone/>
          </a:pPr>
          <a:r>
            <a:rPr lang="fr-FR" sz="1400" b="1" dirty="0">
              <a:latin typeface="Franklin Gothic Medium (En-têtes)"/>
              <a:ea typeface="Calibri" panose="020F0502020204030204" pitchFamily="34" charset="0"/>
              <a:cs typeface="Calibri" panose="020F0502020204030204" pitchFamily="34" charset="0"/>
            </a:rPr>
            <a:t>Direction des études et des formations</a:t>
          </a:r>
        </a:p>
      </dgm:t>
    </dgm:pt>
    <dgm:pt modelId="{6EC2753C-F070-4A85-91B2-63761EB632FE}" type="parTrans" cxnId="{CAFDCC15-CA7A-4585-AEFA-9CA705BFC68A}">
      <dgm:prSet/>
      <dgm:spPr/>
      <dgm:t>
        <a:bodyPr/>
        <a:lstStyle/>
        <a:p>
          <a:endParaRPr lang="fr-FR">
            <a:latin typeface="Franklin Gothic Medium (En-têtes)"/>
          </a:endParaRPr>
        </a:p>
      </dgm:t>
    </dgm:pt>
    <dgm:pt modelId="{A63E5648-EEC3-4F8A-9BB0-50262FC17EF2}" type="sibTrans" cxnId="{CAFDCC15-CA7A-4585-AEFA-9CA705BFC68A}">
      <dgm:prSet/>
      <dgm:spPr/>
      <dgm:t>
        <a:bodyPr/>
        <a:lstStyle/>
        <a:p>
          <a:endParaRPr lang="fr-FR">
            <a:latin typeface="Franklin Gothic Medium (En-têtes)"/>
          </a:endParaRPr>
        </a:p>
      </dgm:t>
    </dgm:pt>
    <dgm:pt modelId="{11C5851D-D01D-4AA1-8CAF-CA1EB3FD96F2}">
      <dgm:prSet phldrT="[Texte]" custT="1"/>
      <dgm:spPr/>
      <dgm:t>
        <a:bodyPr/>
        <a:lstStyle/>
        <a:p>
          <a:pPr algn="l">
            <a:buFont typeface="Courier New" panose="02070309020205020404" pitchFamily="49" charset="0"/>
            <a:buChar char="o"/>
          </a:pPr>
          <a:r>
            <a:rPr lang="fr-FR" sz="1200" b="1" i="0" dirty="0">
              <a:latin typeface="Franklin Gothic Medium (En-têtes)"/>
              <a:ea typeface="Calibri" panose="020F0502020204030204" pitchFamily="34" charset="0"/>
              <a:cs typeface="Calibri" panose="020F0502020204030204" pitchFamily="34" charset="0"/>
            </a:rPr>
            <a:t>Jean-René Goiran</a:t>
          </a:r>
          <a:r>
            <a:rPr lang="fr-FR" sz="1200" dirty="0">
              <a:latin typeface="Franklin Gothic Medium (En-têtes)"/>
              <a:ea typeface="Calibri" panose="020F0502020204030204" pitchFamily="34" charset="0"/>
              <a:cs typeface="Calibri" panose="020F0502020204030204" pitchFamily="34" charset="0"/>
            </a:rPr>
            <a:t>, Adjoint au directeur des études et des formations</a:t>
          </a:r>
        </a:p>
      </dgm:t>
    </dgm:pt>
    <dgm:pt modelId="{55BA219F-669B-4E32-A305-67E8EB68F975}" type="parTrans" cxnId="{B0A3A210-EB5C-4C88-93A7-D5F0F97C0668}">
      <dgm:prSet/>
      <dgm:spPr/>
      <dgm:t>
        <a:bodyPr/>
        <a:lstStyle/>
        <a:p>
          <a:endParaRPr lang="fr-FR">
            <a:latin typeface="Franklin Gothic Medium (En-têtes)"/>
          </a:endParaRPr>
        </a:p>
      </dgm:t>
    </dgm:pt>
    <dgm:pt modelId="{D9AF71C6-69AD-42A8-AD6C-544F2910ADB6}" type="sibTrans" cxnId="{B0A3A210-EB5C-4C88-93A7-D5F0F97C0668}">
      <dgm:prSet/>
      <dgm:spPr/>
      <dgm:t>
        <a:bodyPr/>
        <a:lstStyle/>
        <a:p>
          <a:endParaRPr lang="fr-FR">
            <a:latin typeface="Franklin Gothic Medium (En-têtes)"/>
          </a:endParaRPr>
        </a:p>
      </dgm:t>
    </dgm:pt>
    <dgm:pt modelId="{A26CD842-2D38-4A16-8A4E-305B28C84802}">
      <dgm:prSet phldrT="[Texte]" custT="1"/>
      <dgm:spPr/>
      <dgm:t>
        <a:bodyPr/>
        <a:lstStyle/>
        <a:p>
          <a:pPr algn="l">
            <a:buFont typeface="Courier New" panose="02070309020205020404" pitchFamily="49" charset="0"/>
            <a:buChar char="o"/>
          </a:pPr>
          <a:r>
            <a:rPr lang="fr-FR" sz="1200" b="1" dirty="0">
              <a:latin typeface="Franklin Gothic Medium (En-têtes)"/>
              <a:ea typeface="Calibri" panose="020F0502020204030204" pitchFamily="34" charset="0"/>
              <a:cs typeface="Calibri" panose="020F0502020204030204" pitchFamily="34" charset="0"/>
            </a:rPr>
            <a:t>Amel Essalam</a:t>
          </a:r>
          <a:r>
            <a:rPr lang="fr-FR" sz="1200" dirty="0">
              <a:latin typeface="Franklin Gothic Medium (En-têtes)"/>
              <a:ea typeface="Calibri" panose="020F0502020204030204" pitchFamily="34" charset="0"/>
              <a:cs typeface="Calibri" panose="020F0502020204030204" pitchFamily="34" charset="0"/>
            </a:rPr>
            <a:t>, chargée formation FPC</a:t>
          </a:r>
        </a:p>
      </dgm:t>
    </dgm:pt>
    <dgm:pt modelId="{E32E0BC1-00FA-4D8F-B27B-348F3DC14A90}" type="parTrans" cxnId="{00D30153-5901-4331-85D0-0ED5AC56CBFA}">
      <dgm:prSet/>
      <dgm:spPr/>
      <dgm:t>
        <a:bodyPr/>
        <a:lstStyle/>
        <a:p>
          <a:endParaRPr lang="fr-FR">
            <a:latin typeface="Franklin Gothic Medium (En-têtes)"/>
          </a:endParaRPr>
        </a:p>
      </dgm:t>
    </dgm:pt>
    <dgm:pt modelId="{26174B40-5EA9-4B11-ADA3-E34DB25D9604}" type="sibTrans" cxnId="{00D30153-5901-4331-85D0-0ED5AC56CBFA}">
      <dgm:prSet/>
      <dgm:spPr/>
      <dgm:t>
        <a:bodyPr/>
        <a:lstStyle/>
        <a:p>
          <a:endParaRPr lang="fr-FR">
            <a:latin typeface="Franklin Gothic Medium (En-têtes)"/>
          </a:endParaRPr>
        </a:p>
      </dgm:t>
    </dgm:pt>
    <dgm:pt modelId="{139EA112-9910-45D7-AD33-703AA79E08EA}">
      <dgm:prSet phldrT="[Texte]" custT="1"/>
      <dgm:spPr/>
      <dgm:t>
        <a:bodyPr/>
        <a:lstStyle/>
        <a:p>
          <a:pPr algn="l">
            <a:buFont typeface="Courier New" panose="02070309020205020404" pitchFamily="49" charset="0"/>
            <a:buChar char="o"/>
          </a:pPr>
          <a:r>
            <a:rPr lang="fr-FR" sz="1200" b="0" dirty="0">
              <a:latin typeface="Franklin Gothic Medium (En-têtes)"/>
              <a:ea typeface="Calibri" panose="020F0502020204030204" pitchFamily="34" charset="0"/>
              <a:cs typeface="Calibri" panose="020F0502020204030204" pitchFamily="34" charset="0"/>
            </a:rPr>
            <a:t> </a:t>
          </a:r>
          <a:r>
            <a:rPr lang="fr-FR" sz="1200" b="1" dirty="0">
              <a:latin typeface="Franklin Gothic Medium (En-têtes)"/>
              <a:ea typeface="Calibri" panose="020F0502020204030204" pitchFamily="34" charset="0"/>
              <a:cs typeface="Calibri" panose="020F0502020204030204" pitchFamily="34" charset="0"/>
            </a:rPr>
            <a:t>Sophie Chabot</a:t>
          </a:r>
          <a:r>
            <a:rPr lang="fr-FR" sz="1200" b="0" dirty="0">
              <a:latin typeface="Franklin Gothic Medium (En-têtes)"/>
              <a:ea typeface="Calibri" panose="020F0502020204030204" pitchFamily="34" charset="0"/>
              <a:cs typeface="Calibri" panose="020F0502020204030204" pitchFamily="34" charset="0"/>
            </a:rPr>
            <a:t>, Directrice de l’ENSAL</a:t>
          </a:r>
        </a:p>
      </dgm:t>
    </dgm:pt>
    <dgm:pt modelId="{E1C3C7B4-9D6B-43FF-87CB-2950B700BBE3}" type="sibTrans" cxnId="{5807D031-F41F-4DBA-8460-8A527895AF3F}">
      <dgm:prSet/>
      <dgm:spPr/>
      <dgm:t>
        <a:bodyPr/>
        <a:lstStyle/>
        <a:p>
          <a:endParaRPr lang="fr-FR">
            <a:latin typeface="Franklin Gothic Medium (En-têtes)"/>
          </a:endParaRPr>
        </a:p>
      </dgm:t>
    </dgm:pt>
    <dgm:pt modelId="{BC906D78-7DD4-4ED2-995B-5A3510DD4F69}" type="parTrans" cxnId="{5807D031-F41F-4DBA-8460-8A527895AF3F}">
      <dgm:prSet/>
      <dgm:spPr/>
      <dgm:t>
        <a:bodyPr/>
        <a:lstStyle/>
        <a:p>
          <a:endParaRPr lang="fr-FR">
            <a:latin typeface="Franklin Gothic Medium (En-têtes)"/>
          </a:endParaRPr>
        </a:p>
      </dgm:t>
    </dgm:pt>
    <dgm:pt modelId="{07FF55AF-CB15-41C0-BFA5-87DE35A04A3A}">
      <dgm:prSet phldrT="[Texte]" custT="1"/>
      <dgm:spPr/>
      <dgm:t>
        <a:bodyPr/>
        <a:lstStyle/>
        <a:p>
          <a:pPr algn="l">
            <a:buFont typeface="Courier New" panose="02070309020205020404" pitchFamily="49" charset="0"/>
            <a:buChar char="o"/>
          </a:pPr>
          <a:r>
            <a:rPr lang="fr-FR" sz="1200" b="1" dirty="0">
              <a:latin typeface="Franklin Gothic Medium (En-têtes)"/>
              <a:ea typeface="Calibri" panose="020F0502020204030204" pitchFamily="34" charset="0"/>
              <a:cs typeface="Calibri" panose="020F0502020204030204" pitchFamily="34" charset="0"/>
            </a:rPr>
            <a:t>Christine Chevalier</a:t>
          </a:r>
          <a:r>
            <a:rPr lang="fr-FR" sz="1200" dirty="0">
              <a:latin typeface="Franklin Gothic Medium (En-têtes)"/>
              <a:ea typeface="Calibri" panose="020F0502020204030204" pitchFamily="34" charset="0"/>
              <a:cs typeface="Calibri" panose="020F0502020204030204" pitchFamily="34" charset="0"/>
            </a:rPr>
            <a:t>, Directrice des études et des formations</a:t>
          </a:r>
        </a:p>
      </dgm:t>
    </dgm:pt>
    <dgm:pt modelId="{81D0DF21-1D32-408A-BD54-BDB9C7817E21}" type="parTrans" cxnId="{0BDB5454-764C-4C1D-A58A-32481AE456D9}">
      <dgm:prSet/>
      <dgm:spPr/>
      <dgm:t>
        <a:bodyPr/>
        <a:lstStyle/>
        <a:p>
          <a:endParaRPr lang="fr-FR"/>
        </a:p>
      </dgm:t>
    </dgm:pt>
    <dgm:pt modelId="{4FBF9606-89B3-42E0-B358-A63BFFEDDE74}" type="sibTrans" cxnId="{0BDB5454-764C-4C1D-A58A-32481AE456D9}">
      <dgm:prSet/>
      <dgm:spPr/>
      <dgm:t>
        <a:bodyPr/>
        <a:lstStyle/>
        <a:p>
          <a:endParaRPr lang="fr-FR"/>
        </a:p>
      </dgm:t>
    </dgm:pt>
    <dgm:pt modelId="{7ECFCBBD-46A0-4695-8C19-DDD499E19BC1}" type="pres">
      <dgm:prSet presAssocID="{2A7E7CB9-7D6D-4D80-A69C-15D4A7AB4B0A}" presName="linear" presStyleCnt="0">
        <dgm:presLayoutVars>
          <dgm:dir/>
          <dgm:animLvl val="lvl"/>
          <dgm:resizeHandles val="exact"/>
        </dgm:presLayoutVars>
      </dgm:prSet>
      <dgm:spPr/>
    </dgm:pt>
    <dgm:pt modelId="{D703C58B-A249-4352-B203-F381276D8D85}" type="pres">
      <dgm:prSet presAssocID="{82A5F49D-9548-431C-9E7F-4ECEFBE46A05}" presName="parentLin" presStyleCnt="0"/>
      <dgm:spPr/>
    </dgm:pt>
    <dgm:pt modelId="{88BCFD71-AF53-4924-9CE4-6BC09C4AE60E}" type="pres">
      <dgm:prSet presAssocID="{82A5F49D-9548-431C-9E7F-4ECEFBE46A05}" presName="parentLeftMargin" presStyleLbl="node1" presStyleIdx="0" presStyleCnt="2"/>
      <dgm:spPr/>
    </dgm:pt>
    <dgm:pt modelId="{18F05533-2B84-4EBB-A3FD-64EDBA441CA5}" type="pres">
      <dgm:prSet presAssocID="{82A5F49D-9548-431C-9E7F-4ECEFBE46A05}" presName="parentText" presStyleLbl="node1" presStyleIdx="0" presStyleCnt="2">
        <dgm:presLayoutVars>
          <dgm:chMax val="0"/>
          <dgm:bulletEnabled val="1"/>
        </dgm:presLayoutVars>
      </dgm:prSet>
      <dgm:spPr/>
    </dgm:pt>
    <dgm:pt modelId="{1765B644-BA18-4FB7-850D-2332D539A369}" type="pres">
      <dgm:prSet presAssocID="{82A5F49D-9548-431C-9E7F-4ECEFBE46A05}" presName="negativeSpace" presStyleCnt="0"/>
      <dgm:spPr/>
    </dgm:pt>
    <dgm:pt modelId="{7FE3E80E-CA0F-4E03-B120-34194B388F26}" type="pres">
      <dgm:prSet presAssocID="{82A5F49D-9548-431C-9E7F-4ECEFBE46A05}" presName="childText" presStyleLbl="conFgAcc1" presStyleIdx="0" presStyleCnt="2">
        <dgm:presLayoutVars>
          <dgm:bulletEnabled val="1"/>
        </dgm:presLayoutVars>
      </dgm:prSet>
      <dgm:spPr/>
    </dgm:pt>
    <dgm:pt modelId="{024BF0F3-E6A9-4FD7-A1E7-8DFF50F246AB}" type="pres">
      <dgm:prSet presAssocID="{24C39FDD-22B5-47BC-A466-0665AEEB7C3B}" presName="spaceBetweenRectangles" presStyleCnt="0"/>
      <dgm:spPr/>
    </dgm:pt>
    <dgm:pt modelId="{E36AB8B2-6CEB-43D8-A670-9EB9B89E5801}" type="pres">
      <dgm:prSet presAssocID="{5D066E11-82EB-4E86-8531-F6E46C162934}" presName="parentLin" presStyleCnt="0"/>
      <dgm:spPr/>
    </dgm:pt>
    <dgm:pt modelId="{E8840FEF-5FA4-4B24-A4B6-5DFE4D723CC6}" type="pres">
      <dgm:prSet presAssocID="{5D066E11-82EB-4E86-8531-F6E46C162934}" presName="parentLeftMargin" presStyleLbl="node1" presStyleIdx="0" presStyleCnt="2"/>
      <dgm:spPr/>
    </dgm:pt>
    <dgm:pt modelId="{EC22FC64-100B-4CF2-9DB9-85F54267BCF2}" type="pres">
      <dgm:prSet presAssocID="{5D066E11-82EB-4E86-8531-F6E46C162934}" presName="parentText" presStyleLbl="node1" presStyleIdx="1" presStyleCnt="2">
        <dgm:presLayoutVars>
          <dgm:chMax val="0"/>
          <dgm:bulletEnabled val="1"/>
        </dgm:presLayoutVars>
      </dgm:prSet>
      <dgm:spPr/>
    </dgm:pt>
    <dgm:pt modelId="{C5EDA705-B75F-44D6-8F2C-0E1EF370E65B}" type="pres">
      <dgm:prSet presAssocID="{5D066E11-82EB-4E86-8531-F6E46C162934}" presName="negativeSpace" presStyleCnt="0"/>
      <dgm:spPr/>
    </dgm:pt>
    <dgm:pt modelId="{13F1544B-AD06-444E-936D-C42F3554BF92}" type="pres">
      <dgm:prSet presAssocID="{5D066E11-82EB-4E86-8531-F6E46C162934}" presName="childText" presStyleLbl="conFgAcc1" presStyleIdx="1" presStyleCnt="2">
        <dgm:presLayoutVars>
          <dgm:bulletEnabled val="1"/>
        </dgm:presLayoutVars>
      </dgm:prSet>
      <dgm:spPr/>
    </dgm:pt>
  </dgm:ptLst>
  <dgm:cxnLst>
    <dgm:cxn modelId="{B0A3A210-EB5C-4C88-93A7-D5F0F97C0668}" srcId="{5D066E11-82EB-4E86-8531-F6E46C162934}" destId="{11C5851D-D01D-4AA1-8CAF-CA1EB3FD96F2}" srcOrd="1" destOrd="0" parTransId="{55BA219F-669B-4E32-A305-67E8EB68F975}" sibTransId="{D9AF71C6-69AD-42A8-AD6C-544F2910ADB6}"/>
    <dgm:cxn modelId="{CAFDCC15-CA7A-4585-AEFA-9CA705BFC68A}" srcId="{2A7E7CB9-7D6D-4D80-A69C-15D4A7AB4B0A}" destId="{5D066E11-82EB-4E86-8531-F6E46C162934}" srcOrd="1" destOrd="0" parTransId="{6EC2753C-F070-4A85-91B2-63761EB632FE}" sibTransId="{A63E5648-EEC3-4F8A-9BB0-50262FC17EF2}"/>
    <dgm:cxn modelId="{9CF94E26-F9A8-4C52-9929-280D259864EB}" type="presOf" srcId="{139EA112-9910-45D7-AD33-703AA79E08EA}" destId="{7FE3E80E-CA0F-4E03-B120-34194B388F26}" srcOrd="0" destOrd="0" presId="urn:microsoft.com/office/officeart/2005/8/layout/list1"/>
    <dgm:cxn modelId="{5807D031-F41F-4DBA-8460-8A527895AF3F}" srcId="{82A5F49D-9548-431C-9E7F-4ECEFBE46A05}" destId="{139EA112-9910-45D7-AD33-703AA79E08EA}" srcOrd="0" destOrd="0" parTransId="{BC906D78-7DD4-4ED2-995B-5A3510DD4F69}" sibTransId="{E1C3C7B4-9D6B-43FF-87CB-2950B700BBE3}"/>
    <dgm:cxn modelId="{BD0F693E-1F9A-4739-A005-9966600B0140}" type="presOf" srcId="{11C5851D-D01D-4AA1-8CAF-CA1EB3FD96F2}" destId="{13F1544B-AD06-444E-936D-C42F3554BF92}" srcOrd="0" destOrd="1" presId="urn:microsoft.com/office/officeart/2005/8/layout/list1"/>
    <dgm:cxn modelId="{00D30153-5901-4331-85D0-0ED5AC56CBFA}" srcId="{5D066E11-82EB-4E86-8531-F6E46C162934}" destId="{A26CD842-2D38-4A16-8A4E-305B28C84802}" srcOrd="2" destOrd="0" parTransId="{E32E0BC1-00FA-4D8F-B27B-348F3DC14A90}" sibTransId="{26174B40-5EA9-4B11-ADA3-E34DB25D9604}"/>
    <dgm:cxn modelId="{0BDB5454-764C-4C1D-A58A-32481AE456D9}" srcId="{5D066E11-82EB-4E86-8531-F6E46C162934}" destId="{07FF55AF-CB15-41C0-BFA5-87DE35A04A3A}" srcOrd="0" destOrd="0" parTransId="{81D0DF21-1D32-408A-BD54-BDB9C7817E21}" sibTransId="{4FBF9606-89B3-42E0-B358-A63BFFEDDE74}"/>
    <dgm:cxn modelId="{F1EB1959-3217-4F9C-8606-206CE2BCF3F4}" type="presOf" srcId="{07FF55AF-CB15-41C0-BFA5-87DE35A04A3A}" destId="{13F1544B-AD06-444E-936D-C42F3554BF92}" srcOrd="0" destOrd="0" presId="urn:microsoft.com/office/officeart/2005/8/layout/list1"/>
    <dgm:cxn modelId="{5745BA7E-6BFD-4EC1-9A9E-405AF5EBD4F5}" type="presOf" srcId="{82A5F49D-9548-431C-9E7F-4ECEFBE46A05}" destId="{88BCFD71-AF53-4924-9CE4-6BC09C4AE60E}" srcOrd="0" destOrd="0" presId="urn:microsoft.com/office/officeart/2005/8/layout/list1"/>
    <dgm:cxn modelId="{50EB47AC-BACC-4165-92E5-F686F8EE9CBD}" type="presOf" srcId="{5D066E11-82EB-4E86-8531-F6E46C162934}" destId="{EC22FC64-100B-4CF2-9DB9-85F54267BCF2}" srcOrd="1" destOrd="0" presId="urn:microsoft.com/office/officeart/2005/8/layout/list1"/>
    <dgm:cxn modelId="{3BE707AD-D7B3-4EFA-9702-51C4C5D1156C}" type="presOf" srcId="{5D066E11-82EB-4E86-8531-F6E46C162934}" destId="{E8840FEF-5FA4-4B24-A4B6-5DFE4D723CC6}" srcOrd="0" destOrd="0" presId="urn:microsoft.com/office/officeart/2005/8/layout/list1"/>
    <dgm:cxn modelId="{E90F5ECF-8720-4B10-8F77-EB382B740546}" type="presOf" srcId="{A26CD842-2D38-4A16-8A4E-305B28C84802}" destId="{13F1544B-AD06-444E-936D-C42F3554BF92}" srcOrd="0" destOrd="2" presId="urn:microsoft.com/office/officeart/2005/8/layout/list1"/>
    <dgm:cxn modelId="{990231E4-3B36-48AE-A2DC-F07B1334EB35}" type="presOf" srcId="{82A5F49D-9548-431C-9E7F-4ECEFBE46A05}" destId="{18F05533-2B84-4EBB-A3FD-64EDBA441CA5}" srcOrd="1" destOrd="0" presId="urn:microsoft.com/office/officeart/2005/8/layout/list1"/>
    <dgm:cxn modelId="{6EF9A8EB-B6D2-4645-914C-0D65421F455D}" type="presOf" srcId="{2A7E7CB9-7D6D-4D80-A69C-15D4A7AB4B0A}" destId="{7ECFCBBD-46A0-4695-8C19-DDD499E19BC1}" srcOrd="0" destOrd="0" presId="urn:microsoft.com/office/officeart/2005/8/layout/list1"/>
    <dgm:cxn modelId="{2F9A3EFE-1564-43E7-95A3-AFFAC2B890CC}" srcId="{2A7E7CB9-7D6D-4D80-A69C-15D4A7AB4B0A}" destId="{82A5F49D-9548-431C-9E7F-4ECEFBE46A05}" srcOrd="0" destOrd="0" parTransId="{2EB6B101-D34F-43DD-8F52-5FA4DDD3AFAC}" sibTransId="{24C39FDD-22B5-47BC-A466-0665AEEB7C3B}"/>
    <dgm:cxn modelId="{71C848A7-C891-439F-BB4C-4BAEBD9E951B}" type="presParOf" srcId="{7ECFCBBD-46A0-4695-8C19-DDD499E19BC1}" destId="{D703C58B-A249-4352-B203-F381276D8D85}" srcOrd="0" destOrd="0" presId="urn:microsoft.com/office/officeart/2005/8/layout/list1"/>
    <dgm:cxn modelId="{55F93770-72F0-435D-80DE-F5046C1C99EB}" type="presParOf" srcId="{D703C58B-A249-4352-B203-F381276D8D85}" destId="{88BCFD71-AF53-4924-9CE4-6BC09C4AE60E}" srcOrd="0" destOrd="0" presId="urn:microsoft.com/office/officeart/2005/8/layout/list1"/>
    <dgm:cxn modelId="{452A0DEC-53EA-426B-961D-DB94371CCAE8}" type="presParOf" srcId="{D703C58B-A249-4352-B203-F381276D8D85}" destId="{18F05533-2B84-4EBB-A3FD-64EDBA441CA5}" srcOrd="1" destOrd="0" presId="urn:microsoft.com/office/officeart/2005/8/layout/list1"/>
    <dgm:cxn modelId="{D3950A05-8EF2-43E8-8F4F-DF8008BBD3CC}" type="presParOf" srcId="{7ECFCBBD-46A0-4695-8C19-DDD499E19BC1}" destId="{1765B644-BA18-4FB7-850D-2332D539A369}" srcOrd="1" destOrd="0" presId="urn:microsoft.com/office/officeart/2005/8/layout/list1"/>
    <dgm:cxn modelId="{8ED7770E-09B3-45DB-A5D3-D130790127F9}" type="presParOf" srcId="{7ECFCBBD-46A0-4695-8C19-DDD499E19BC1}" destId="{7FE3E80E-CA0F-4E03-B120-34194B388F26}" srcOrd="2" destOrd="0" presId="urn:microsoft.com/office/officeart/2005/8/layout/list1"/>
    <dgm:cxn modelId="{7FE85637-D609-4206-91B9-F60707D13862}" type="presParOf" srcId="{7ECFCBBD-46A0-4695-8C19-DDD499E19BC1}" destId="{024BF0F3-E6A9-4FD7-A1E7-8DFF50F246AB}" srcOrd="3" destOrd="0" presId="urn:microsoft.com/office/officeart/2005/8/layout/list1"/>
    <dgm:cxn modelId="{FA864C8C-F9B0-42D0-90AF-E5D89EB54C2C}" type="presParOf" srcId="{7ECFCBBD-46A0-4695-8C19-DDD499E19BC1}" destId="{E36AB8B2-6CEB-43D8-A670-9EB9B89E5801}" srcOrd="4" destOrd="0" presId="urn:microsoft.com/office/officeart/2005/8/layout/list1"/>
    <dgm:cxn modelId="{16E13830-B1C5-4422-B983-1CDD18DFD531}" type="presParOf" srcId="{E36AB8B2-6CEB-43D8-A670-9EB9B89E5801}" destId="{E8840FEF-5FA4-4B24-A4B6-5DFE4D723CC6}" srcOrd="0" destOrd="0" presId="urn:microsoft.com/office/officeart/2005/8/layout/list1"/>
    <dgm:cxn modelId="{2BCA3F6C-CDFD-4C19-86CB-E0778598951E}" type="presParOf" srcId="{E36AB8B2-6CEB-43D8-A670-9EB9B89E5801}" destId="{EC22FC64-100B-4CF2-9DB9-85F54267BCF2}" srcOrd="1" destOrd="0" presId="urn:microsoft.com/office/officeart/2005/8/layout/list1"/>
    <dgm:cxn modelId="{6BA11AF4-231E-49C9-83CA-2005528B3D34}" type="presParOf" srcId="{7ECFCBBD-46A0-4695-8C19-DDD499E19BC1}" destId="{C5EDA705-B75F-44D6-8F2C-0E1EF370E65B}" srcOrd="5" destOrd="0" presId="urn:microsoft.com/office/officeart/2005/8/layout/list1"/>
    <dgm:cxn modelId="{39C552FD-9B78-46BF-A669-46F0A54E6443}" type="presParOf" srcId="{7ECFCBBD-46A0-4695-8C19-DDD499E19BC1}" destId="{13F1544B-AD06-444E-936D-C42F3554BF92}"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3F18D-A734-4217-974D-8FD10AA60B40}">
      <dsp:nvSpPr>
        <dsp:cNvPr id="0" name=""/>
        <dsp:cNvSpPr/>
      </dsp:nvSpPr>
      <dsp:spPr>
        <a:xfrm>
          <a:off x="0" y="267514"/>
          <a:ext cx="10828867" cy="1216800"/>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fr-FR" sz="1800" kern="1200" dirty="0"/>
            <a:t>L’École nationale supérieure d’architecture de Lyon forme des architectes, des ingénieurs-architectes, des architectes-ingénieurs, des architectes-urbanistes, aptes à répondre aux défis environnementaux, sociétaux, écologiques et numériques. </a:t>
          </a:r>
        </a:p>
      </dsp:txBody>
      <dsp:txXfrm>
        <a:off x="59399" y="326913"/>
        <a:ext cx="10710069" cy="1098002"/>
      </dsp:txXfrm>
    </dsp:sp>
    <dsp:sp modelId="{6A0F8D41-80FE-4A48-89B7-97738FBF1BB7}">
      <dsp:nvSpPr>
        <dsp:cNvPr id="0" name=""/>
        <dsp:cNvSpPr/>
      </dsp:nvSpPr>
      <dsp:spPr>
        <a:xfrm>
          <a:off x="0" y="1671515"/>
          <a:ext cx="10828867" cy="1216800"/>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fr-FR" sz="1800" kern="1200" dirty="0"/>
            <a:t>Reconnue comme grande école, l’ENSAL est sous tutelle conjointe du ministère de la Culture et du ministère de l’Enseignement supérieur, de la recherche et de l’innovation.</a:t>
          </a:r>
        </a:p>
      </dsp:txBody>
      <dsp:txXfrm>
        <a:off x="59399" y="1730914"/>
        <a:ext cx="10710069" cy="1098002"/>
      </dsp:txXfrm>
    </dsp:sp>
    <dsp:sp modelId="{4875234F-0738-4DFB-B703-D7AEDF7BC810}">
      <dsp:nvSpPr>
        <dsp:cNvPr id="0" name=""/>
        <dsp:cNvSpPr/>
      </dsp:nvSpPr>
      <dsp:spPr>
        <a:xfrm>
          <a:off x="0" y="3075515"/>
          <a:ext cx="10828867" cy="1216800"/>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fr-FR" sz="1800" kern="1200" dirty="0"/>
            <a:t>Implantée au sein de la métropole et du site académique lyonnais, l’École nationale supérieure d’architecture de Lyon accompagne la transformation des pratiques et des métiers. À travers les enseignements et la recherche, l'ENSAL invite également à la transformation de la ville et du bâti. </a:t>
          </a:r>
        </a:p>
      </dsp:txBody>
      <dsp:txXfrm>
        <a:off x="59399" y="3134914"/>
        <a:ext cx="10710069"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115D87-EF2B-4A10-90E6-74E9E1869A27}">
      <dsp:nvSpPr>
        <dsp:cNvPr id="0" name=""/>
        <dsp:cNvSpPr/>
      </dsp:nvSpPr>
      <dsp:spPr>
        <a:xfrm>
          <a:off x="0" y="527"/>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97234BDF-A7D8-4E04-802B-D92C5A7AEEE4}">
      <dsp:nvSpPr>
        <dsp:cNvPr id="0" name=""/>
        <dsp:cNvSpPr/>
      </dsp:nvSpPr>
      <dsp:spPr>
        <a:xfrm>
          <a:off x="0" y="527"/>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Parcours licence en formation initiale</a:t>
          </a:r>
        </a:p>
      </dsp:txBody>
      <dsp:txXfrm>
        <a:off x="0" y="527"/>
        <a:ext cx="3884212" cy="431660"/>
      </dsp:txXfrm>
    </dsp:sp>
    <dsp:sp modelId="{93218268-2E0F-4176-9BA0-1B8BDD69A046}">
      <dsp:nvSpPr>
        <dsp:cNvPr id="0" name=""/>
        <dsp:cNvSpPr/>
      </dsp:nvSpPr>
      <dsp:spPr>
        <a:xfrm>
          <a:off x="0" y="432187"/>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DDD7EE6-ECDF-40D8-82FD-6C0F90159E01}">
      <dsp:nvSpPr>
        <dsp:cNvPr id="0" name=""/>
        <dsp:cNvSpPr/>
      </dsp:nvSpPr>
      <dsp:spPr>
        <a:xfrm>
          <a:off x="0" y="432187"/>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Parcours licence en cursus FPC </a:t>
          </a:r>
        </a:p>
      </dsp:txBody>
      <dsp:txXfrm>
        <a:off x="0" y="432187"/>
        <a:ext cx="3884212" cy="431660"/>
      </dsp:txXfrm>
    </dsp:sp>
    <dsp:sp modelId="{E61F0857-9DFB-4D02-AF7D-D7C3EE14B6D6}">
      <dsp:nvSpPr>
        <dsp:cNvPr id="0" name=""/>
        <dsp:cNvSpPr/>
      </dsp:nvSpPr>
      <dsp:spPr>
        <a:xfrm>
          <a:off x="0" y="863848"/>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4CC51BB-461F-4D7E-9D45-9C795D15E272}">
      <dsp:nvSpPr>
        <dsp:cNvPr id="0" name=""/>
        <dsp:cNvSpPr/>
      </dsp:nvSpPr>
      <dsp:spPr>
        <a:xfrm>
          <a:off x="0" y="863848"/>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Double cursus architecte / ingénieur </a:t>
          </a:r>
        </a:p>
      </dsp:txBody>
      <dsp:txXfrm>
        <a:off x="0" y="863848"/>
        <a:ext cx="3884212" cy="431660"/>
      </dsp:txXfrm>
    </dsp:sp>
    <dsp:sp modelId="{C24C9B22-78E4-4D47-B1A5-C7DCE03F6463}">
      <dsp:nvSpPr>
        <dsp:cNvPr id="0" name=""/>
        <dsp:cNvSpPr/>
      </dsp:nvSpPr>
      <dsp:spPr>
        <a:xfrm>
          <a:off x="0" y="1295509"/>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078F52A-3BE8-4B11-BC65-E00916EBEE51}">
      <dsp:nvSpPr>
        <dsp:cNvPr id="0" name=""/>
        <dsp:cNvSpPr/>
      </dsp:nvSpPr>
      <dsp:spPr>
        <a:xfrm>
          <a:off x="0" y="1295509"/>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Double cursus ingénieur / architecte  </a:t>
          </a:r>
        </a:p>
      </dsp:txBody>
      <dsp:txXfrm>
        <a:off x="0" y="1295509"/>
        <a:ext cx="3884212" cy="431660"/>
      </dsp:txXfrm>
    </dsp:sp>
    <dsp:sp modelId="{7A17DC84-E0DC-4701-9093-5049BCF0C09B}">
      <dsp:nvSpPr>
        <dsp:cNvPr id="0" name=""/>
        <dsp:cNvSpPr/>
      </dsp:nvSpPr>
      <dsp:spPr>
        <a:xfrm>
          <a:off x="0" y="1727170"/>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ADDF6F6-221D-4395-B480-BE5325452838}">
      <dsp:nvSpPr>
        <dsp:cNvPr id="0" name=""/>
        <dsp:cNvSpPr/>
      </dsp:nvSpPr>
      <dsp:spPr>
        <a:xfrm>
          <a:off x="0" y="1727170"/>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Parcours Master en formation initiale </a:t>
          </a:r>
        </a:p>
      </dsp:txBody>
      <dsp:txXfrm>
        <a:off x="0" y="1727170"/>
        <a:ext cx="3884212" cy="431660"/>
      </dsp:txXfrm>
    </dsp:sp>
    <dsp:sp modelId="{9A68E1A1-7E12-4727-8668-C9FA086F497F}">
      <dsp:nvSpPr>
        <dsp:cNvPr id="0" name=""/>
        <dsp:cNvSpPr/>
      </dsp:nvSpPr>
      <dsp:spPr>
        <a:xfrm>
          <a:off x="0" y="2158831"/>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94873BD-2357-45B3-AA86-C539FC6BD569}">
      <dsp:nvSpPr>
        <dsp:cNvPr id="0" name=""/>
        <dsp:cNvSpPr/>
      </dsp:nvSpPr>
      <dsp:spPr>
        <a:xfrm>
          <a:off x="0" y="2158831"/>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Parcours Master en cursus FPC </a:t>
          </a:r>
        </a:p>
      </dsp:txBody>
      <dsp:txXfrm>
        <a:off x="0" y="2158831"/>
        <a:ext cx="3884212" cy="431660"/>
      </dsp:txXfrm>
    </dsp:sp>
    <dsp:sp modelId="{ECCC979A-FB0A-454F-A15D-A5BED8CC48D2}">
      <dsp:nvSpPr>
        <dsp:cNvPr id="0" name=""/>
        <dsp:cNvSpPr/>
      </dsp:nvSpPr>
      <dsp:spPr>
        <a:xfrm>
          <a:off x="0" y="2590492"/>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FFA5BA3-7A72-45F6-BC5C-1BD3E42FD23A}">
      <dsp:nvSpPr>
        <dsp:cNvPr id="0" name=""/>
        <dsp:cNvSpPr/>
      </dsp:nvSpPr>
      <dsp:spPr>
        <a:xfrm>
          <a:off x="0" y="2590492"/>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Master Ville et environnements urbains (VEU)</a:t>
          </a:r>
        </a:p>
      </dsp:txBody>
      <dsp:txXfrm>
        <a:off x="0" y="2590492"/>
        <a:ext cx="3884212" cy="431660"/>
      </dsp:txXfrm>
    </dsp:sp>
    <dsp:sp modelId="{C56BBBE9-CC2D-4A9E-8F7F-9E355A502694}">
      <dsp:nvSpPr>
        <dsp:cNvPr id="0" name=""/>
        <dsp:cNvSpPr/>
      </dsp:nvSpPr>
      <dsp:spPr>
        <a:xfrm>
          <a:off x="0" y="3022153"/>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F444F56-DF7F-4402-9936-B53D8A6D88EE}">
      <dsp:nvSpPr>
        <dsp:cNvPr id="0" name=""/>
        <dsp:cNvSpPr/>
      </dsp:nvSpPr>
      <dsp:spPr>
        <a:xfrm>
          <a:off x="0" y="3022153"/>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Double-cursus architecte urbaniste (DCAU)</a:t>
          </a:r>
        </a:p>
      </dsp:txBody>
      <dsp:txXfrm>
        <a:off x="0" y="3022153"/>
        <a:ext cx="3884212" cy="431660"/>
      </dsp:txXfrm>
    </dsp:sp>
    <dsp:sp modelId="{645AE3A4-34C1-4EF3-80CB-6F91DCEFEDC3}">
      <dsp:nvSpPr>
        <dsp:cNvPr id="0" name=""/>
        <dsp:cNvSpPr/>
      </dsp:nvSpPr>
      <dsp:spPr>
        <a:xfrm>
          <a:off x="0" y="3453814"/>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45D491B-017C-4600-8D70-D03F58EF5DC8}">
      <dsp:nvSpPr>
        <dsp:cNvPr id="0" name=""/>
        <dsp:cNvSpPr/>
      </dsp:nvSpPr>
      <dsp:spPr>
        <a:xfrm>
          <a:off x="0" y="3453814"/>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Habilitation à la maitrise d’œuvre en son nom propre HMONP</a:t>
          </a:r>
        </a:p>
      </dsp:txBody>
      <dsp:txXfrm>
        <a:off x="0" y="3453814"/>
        <a:ext cx="3884212" cy="431660"/>
      </dsp:txXfrm>
    </dsp:sp>
    <dsp:sp modelId="{5FE97882-92B8-48CC-A031-1363831D3706}">
      <dsp:nvSpPr>
        <dsp:cNvPr id="0" name=""/>
        <dsp:cNvSpPr/>
      </dsp:nvSpPr>
      <dsp:spPr>
        <a:xfrm>
          <a:off x="0" y="3885475"/>
          <a:ext cx="3884212" cy="0"/>
        </a:xfrm>
        <a:prstGeom prst="lin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shade val="8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38C25D08-5F9D-45BE-AE29-B40D5CF19752}">
      <dsp:nvSpPr>
        <dsp:cNvPr id="0" name=""/>
        <dsp:cNvSpPr/>
      </dsp:nvSpPr>
      <dsp:spPr>
        <a:xfrm>
          <a:off x="0" y="3885475"/>
          <a:ext cx="3884212" cy="431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fr-FR" sz="1200" b="0" kern="1200" dirty="0"/>
            <a:t>Doctorat – Laboratoires MAP-Aria et EVS-</a:t>
          </a:r>
          <a:r>
            <a:rPr lang="fr-FR" sz="1200" b="0" kern="1200" dirty="0" err="1"/>
            <a:t>LAURe</a:t>
          </a:r>
          <a:endParaRPr lang="fr-FR" sz="1200" b="0" kern="1200" dirty="0"/>
        </a:p>
      </dsp:txBody>
      <dsp:txXfrm>
        <a:off x="0" y="3885475"/>
        <a:ext cx="3884212" cy="4316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293733-A6EC-4F92-837E-88FAD1804919}">
      <dsp:nvSpPr>
        <dsp:cNvPr id="0" name=""/>
        <dsp:cNvSpPr/>
      </dsp:nvSpPr>
      <dsp:spPr>
        <a:xfrm rot="5400000">
          <a:off x="4963479" y="-2195374"/>
          <a:ext cx="2323248" cy="6729984"/>
        </a:xfrm>
        <a:prstGeom prst="round2Same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fr-FR" sz="1200" kern="1200" dirty="0"/>
            <a:t>Copie de la pièce d’identité </a:t>
          </a:r>
        </a:p>
        <a:p>
          <a:pPr marL="114300" lvl="1" indent="-114300" algn="l" defTabSz="533400">
            <a:lnSpc>
              <a:spcPct val="90000"/>
            </a:lnSpc>
            <a:spcBef>
              <a:spcPct val="0"/>
            </a:spcBef>
            <a:spcAft>
              <a:spcPct val="15000"/>
            </a:spcAft>
            <a:buChar char="•"/>
          </a:pPr>
          <a:r>
            <a:rPr lang="fr-FR" sz="1200" kern="1200" dirty="0"/>
            <a:t>Copie diplôme du bac ou titre admis en équivalence </a:t>
          </a:r>
        </a:p>
        <a:p>
          <a:pPr marL="114300" lvl="1" indent="-114300" algn="l" defTabSz="533400">
            <a:lnSpc>
              <a:spcPct val="90000"/>
            </a:lnSpc>
            <a:spcBef>
              <a:spcPct val="0"/>
            </a:spcBef>
            <a:spcAft>
              <a:spcPct val="15000"/>
            </a:spcAft>
            <a:buChar char="•"/>
          </a:pPr>
          <a:r>
            <a:rPr lang="fr-FR" sz="1200" kern="1200" dirty="0"/>
            <a:t>Copie des diplômes obtenus de l’enseignement supérieur</a:t>
          </a:r>
        </a:p>
        <a:p>
          <a:pPr marL="114300" lvl="1" indent="-114300" algn="l" defTabSz="533400">
            <a:lnSpc>
              <a:spcPct val="90000"/>
            </a:lnSpc>
            <a:spcBef>
              <a:spcPct val="0"/>
            </a:spcBef>
            <a:spcAft>
              <a:spcPct val="15000"/>
            </a:spcAft>
            <a:buChar char="•"/>
          </a:pPr>
          <a:r>
            <a:rPr lang="fr-FR" sz="1200" kern="1200" dirty="0"/>
            <a:t>Copie des attestations de formation professionnel </a:t>
          </a:r>
        </a:p>
        <a:p>
          <a:pPr marL="114300" lvl="1" indent="-114300" algn="l" defTabSz="533400">
            <a:lnSpc>
              <a:spcPct val="90000"/>
            </a:lnSpc>
            <a:spcBef>
              <a:spcPct val="0"/>
            </a:spcBef>
            <a:spcAft>
              <a:spcPct val="15000"/>
            </a:spcAft>
            <a:buChar char="•"/>
          </a:pPr>
          <a:r>
            <a:rPr lang="fr-FR" sz="1200" kern="1200" dirty="0"/>
            <a:t>Curriculum vitae </a:t>
          </a:r>
        </a:p>
        <a:p>
          <a:pPr marL="114300" lvl="1" indent="-114300" algn="l" defTabSz="533400">
            <a:lnSpc>
              <a:spcPct val="90000"/>
            </a:lnSpc>
            <a:spcBef>
              <a:spcPct val="0"/>
            </a:spcBef>
            <a:spcAft>
              <a:spcPct val="15000"/>
            </a:spcAft>
            <a:buChar char="•"/>
          </a:pPr>
          <a:r>
            <a:rPr lang="fr-FR" sz="1200" kern="1200" dirty="0"/>
            <a:t>Lettre de motivation</a:t>
          </a:r>
        </a:p>
        <a:p>
          <a:pPr marL="114300" lvl="1" indent="-114300" algn="l" defTabSz="533400">
            <a:lnSpc>
              <a:spcPct val="90000"/>
            </a:lnSpc>
            <a:spcBef>
              <a:spcPct val="0"/>
            </a:spcBef>
            <a:spcAft>
              <a:spcPct val="15000"/>
            </a:spcAft>
            <a:buChar char="•"/>
          </a:pPr>
          <a:r>
            <a:rPr lang="fr-FR" sz="1200" kern="1200" dirty="0"/>
            <a:t>Contrats de travail dans les domaines de la construction, de l’architecture et de l’aménagement de l’espace.</a:t>
          </a:r>
        </a:p>
        <a:p>
          <a:pPr marL="114300" lvl="1" indent="-114300" algn="l" defTabSz="533400">
            <a:lnSpc>
              <a:spcPct val="90000"/>
            </a:lnSpc>
            <a:spcBef>
              <a:spcPct val="0"/>
            </a:spcBef>
            <a:spcAft>
              <a:spcPct val="15000"/>
            </a:spcAft>
            <a:buChar char="•"/>
          </a:pPr>
          <a:r>
            <a:rPr lang="fr-FR" sz="1200" kern="1200" dirty="0"/>
            <a:t>Attestation de travail pour chaque contrat.</a:t>
          </a:r>
        </a:p>
        <a:p>
          <a:pPr marL="114300" lvl="1" indent="-114300" algn="l" defTabSz="533400">
            <a:lnSpc>
              <a:spcPct val="90000"/>
            </a:lnSpc>
            <a:spcBef>
              <a:spcPct val="0"/>
            </a:spcBef>
            <a:spcAft>
              <a:spcPct val="15000"/>
            </a:spcAft>
            <a:buChar char="•"/>
          </a:pPr>
          <a:r>
            <a:rPr lang="fr-FR" sz="1200" kern="1200" dirty="0"/>
            <a:t>Attestation indiquant la durée exacte travaillée avec un architecte DPLG ou HMONP. Position intellectuelle, </a:t>
          </a:r>
        </a:p>
        <a:p>
          <a:pPr marL="114300" lvl="1" indent="-114300" algn="l" defTabSz="533400">
            <a:lnSpc>
              <a:spcPct val="90000"/>
            </a:lnSpc>
            <a:spcBef>
              <a:spcPct val="0"/>
            </a:spcBef>
            <a:spcAft>
              <a:spcPct val="15000"/>
            </a:spcAft>
            <a:buChar char="•"/>
          </a:pPr>
          <a:r>
            <a:rPr lang="fr-FR" sz="1200" kern="1200" dirty="0"/>
            <a:t>Bibliographie raisonnée commentée.</a:t>
          </a:r>
        </a:p>
      </dsp:txBody>
      <dsp:txXfrm rot="-5400000">
        <a:off x="2760111" y="121406"/>
        <a:ext cx="6616572" cy="2096424"/>
      </dsp:txXfrm>
    </dsp:sp>
    <dsp:sp modelId="{B3A66996-EDAD-4F1A-B4D6-C218EFECFD54}">
      <dsp:nvSpPr>
        <dsp:cNvPr id="0" name=""/>
        <dsp:cNvSpPr/>
      </dsp:nvSpPr>
      <dsp:spPr>
        <a:xfrm>
          <a:off x="1008544" y="58"/>
          <a:ext cx="1751566" cy="2339117"/>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fr-FR" sz="1800" b="1" u="none" kern="1200" dirty="0"/>
            <a:t>Pour tous les candidats  </a:t>
          </a:r>
          <a:endParaRPr lang="fr-FR" sz="1800" u="none" kern="1200" dirty="0"/>
        </a:p>
      </dsp:txBody>
      <dsp:txXfrm>
        <a:off x="1094048" y="85562"/>
        <a:ext cx="1580558" cy="2168109"/>
      </dsp:txXfrm>
    </dsp:sp>
    <dsp:sp modelId="{3BC80C49-80DC-4C83-B6DB-C3C10A4119D2}">
      <dsp:nvSpPr>
        <dsp:cNvPr id="0" name=""/>
        <dsp:cNvSpPr/>
      </dsp:nvSpPr>
      <dsp:spPr>
        <a:xfrm rot="5400000">
          <a:off x="5206416" y="260698"/>
          <a:ext cx="1871294" cy="6729984"/>
        </a:xfrm>
        <a:prstGeom prst="round2SameRect">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a:lnSpc>
              <a:spcPct val="90000"/>
            </a:lnSpc>
            <a:spcBef>
              <a:spcPct val="0"/>
            </a:spcBef>
            <a:spcAft>
              <a:spcPct val="15000"/>
            </a:spcAft>
            <a:buChar char="•"/>
          </a:pPr>
          <a:r>
            <a:rPr lang="fr-FR" sz="1200" kern="1200" dirty="0"/>
            <a:t>Si L3 : contrat de travail justifiant 4 années d’expérience avec un architecte DPLG / HMONP + relevés de notes. </a:t>
          </a:r>
        </a:p>
        <a:p>
          <a:pPr marL="114300" lvl="1" indent="-114300" algn="just" defTabSz="533400">
            <a:lnSpc>
              <a:spcPct val="90000"/>
            </a:lnSpc>
            <a:spcBef>
              <a:spcPct val="0"/>
            </a:spcBef>
            <a:spcAft>
              <a:spcPct val="15000"/>
            </a:spcAft>
            <a:buChar char="•"/>
          </a:pPr>
          <a:r>
            <a:rPr lang="fr-FR" sz="1200" kern="1200" dirty="0"/>
            <a:t>Si M1 : contrat de travail justifiant 5 années d’expérience avec un architecte DPLG / HMONP + copie du diplôme licence d’architecture + relevés de notes. </a:t>
          </a:r>
        </a:p>
        <a:p>
          <a:pPr marL="114300" lvl="1" indent="-114300" algn="just" defTabSz="533400">
            <a:lnSpc>
              <a:spcPct val="90000"/>
            </a:lnSpc>
            <a:spcBef>
              <a:spcPct val="0"/>
            </a:spcBef>
            <a:spcAft>
              <a:spcPct val="15000"/>
            </a:spcAft>
            <a:buChar char="•"/>
          </a:pPr>
          <a:r>
            <a:rPr lang="fr-FR" sz="1200" kern="1200" dirty="0"/>
            <a:t>Si M2 : contrat de travail justifiant 6 années d’expérience avec un architecte DPLG / HMONP + copie du diplôme de licence d’architecture + relevés de notes.</a:t>
          </a:r>
        </a:p>
        <a:p>
          <a:pPr marL="114300" lvl="1" indent="-114300" algn="just" defTabSz="533400">
            <a:lnSpc>
              <a:spcPct val="90000"/>
            </a:lnSpc>
            <a:spcBef>
              <a:spcPct val="0"/>
            </a:spcBef>
            <a:spcAft>
              <a:spcPct val="15000"/>
            </a:spcAft>
            <a:buChar char="•"/>
          </a:pPr>
          <a:r>
            <a:rPr lang="fr-FR" sz="1200" kern="1200" dirty="0"/>
            <a:t>Si vous avez effectué vos études en tant qu’étudiant en formation initiale vous devrez l’indiquer dans le formulaire d’inscription en ligne dans Taïga + fournir les relevés de notes.</a:t>
          </a:r>
        </a:p>
      </dsp:txBody>
      <dsp:txXfrm rot="-5400000">
        <a:off x="2777072" y="2781392"/>
        <a:ext cx="6638635" cy="1688596"/>
      </dsp:txXfrm>
    </dsp:sp>
    <dsp:sp modelId="{785A1473-22AD-4B3A-BCEA-48AF92898568}">
      <dsp:nvSpPr>
        <dsp:cNvPr id="0" name=""/>
        <dsp:cNvSpPr/>
      </dsp:nvSpPr>
      <dsp:spPr>
        <a:xfrm>
          <a:off x="1008544" y="2456131"/>
          <a:ext cx="1768526" cy="2339117"/>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b="1" kern="1200" dirty="0"/>
            <a:t>Si demande d’intégration niveau supérieur à L2 FPC </a:t>
          </a:r>
        </a:p>
      </dsp:txBody>
      <dsp:txXfrm>
        <a:off x="1094876" y="2542463"/>
        <a:ext cx="1595862" cy="21664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08717E-8DCC-4B66-B744-354D130E1553}">
      <dsp:nvSpPr>
        <dsp:cNvPr id="0" name=""/>
        <dsp:cNvSpPr/>
      </dsp:nvSpPr>
      <dsp:spPr>
        <a:xfrm>
          <a:off x="2713024" y="1113892"/>
          <a:ext cx="1484695" cy="516833"/>
        </a:xfrm>
        <a:custGeom>
          <a:avLst/>
          <a:gdLst/>
          <a:ahLst/>
          <a:cxnLst/>
          <a:rect l="0" t="0" r="0" b="0"/>
          <a:pathLst>
            <a:path>
              <a:moveTo>
                <a:pt x="0" y="0"/>
              </a:moveTo>
              <a:lnTo>
                <a:pt x="0" y="259158"/>
              </a:lnTo>
              <a:lnTo>
                <a:pt x="1484695" y="259158"/>
              </a:lnTo>
              <a:lnTo>
                <a:pt x="1484695" y="516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5BCA4E-26AE-491B-8729-1667E27FAB17}">
      <dsp:nvSpPr>
        <dsp:cNvPr id="0" name=""/>
        <dsp:cNvSpPr/>
      </dsp:nvSpPr>
      <dsp:spPr>
        <a:xfrm>
          <a:off x="1228329" y="1113892"/>
          <a:ext cx="1484695" cy="516833"/>
        </a:xfrm>
        <a:custGeom>
          <a:avLst/>
          <a:gdLst/>
          <a:ahLst/>
          <a:cxnLst/>
          <a:rect l="0" t="0" r="0" b="0"/>
          <a:pathLst>
            <a:path>
              <a:moveTo>
                <a:pt x="1484695" y="0"/>
              </a:moveTo>
              <a:lnTo>
                <a:pt x="1484695" y="259158"/>
              </a:lnTo>
              <a:lnTo>
                <a:pt x="0" y="259158"/>
              </a:lnTo>
              <a:lnTo>
                <a:pt x="0" y="516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81DFA2-1BB7-4B5E-9CB0-8F91E6130EFE}">
      <dsp:nvSpPr>
        <dsp:cNvPr id="0" name=""/>
        <dsp:cNvSpPr/>
      </dsp:nvSpPr>
      <dsp:spPr>
        <a:xfrm>
          <a:off x="2016371" y="263566"/>
          <a:ext cx="1393307" cy="850325"/>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FE3D58-E5B6-4099-8525-9D12F18B782B}">
      <dsp:nvSpPr>
        <dsp:cNvPr id="0" name=""/>
        <dsp:cNvSpPr/>
      </dsp:nvSpPr>
      <dsp:spPr>
        <a:xfrm>
          <a:off x="2016371" y="263566"/>
          <a:ext cx="1393307" cy="850325"/>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06C7E9-8600-45D7-8751-2FA2BEB8D9A8}">
      <dsp:nvSpPr>
        <dsp:cNvPr id="0" name=""/>
        <dsp:cNvSpPr/>
      </dsp:nvSpPr>
      <dsp:spPr>
        <a:xfrm>
          <a:off x="1319717" y="416625"/>
          <a:ext cx="2786614" cy="5442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Calibri Light" panose="020F0302020204030204" pitchFamily="34" charset="0"/>
              <a:ea typeface="Calibri Light" panose="020F0302020204030204" pitchFamily="34" charset="0"/>
              <a:cs typeface="Calibri Light" panose="020F0302020204030204" pitchFamily="34" charset="0"/>
            </a:rPr>
            <a:t>FPC</a:t>
          </a:r>
        </a:p>
      </dsp:txBody>
      <dsp:txXfrm>
        <a:off x="1319717" y="416625"/>
        <a:ext cx="2786614" cy="544208"/>
      </dsp:txXfrm>
    </dsp:sp>
    <dsp:sp modelId="{E772DACC-D2E8-40C4-9465-AD38940C5203}">
      <dsp:nvSpPr>
        <dsp:cNvPr id="0" name=""/>
        <dsp:cNvSpPr/>
      </dsp:nvSpPr>
      <dsp:spPr>
        <a:xfrm>
          <a:off x="614818" y="1630725"/>
          <a:ext cx="1227021" cy="1227021"/>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2BD41E-C9A1-4C1C-9900-E8D275ECCD13}">
      <dsp:nvSpPr>
        <dsp:cNvPr id="0" name=""/>
        <dsp:cNvSpPr/>
      </dsp:nvSpPr>
      <dsp:spPr>
        <a:xfrm>
          <a:off x="614818" y="1630725"/>
          <a:ext cx="1227021" cy="1227021"/>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637A88-DE67-4F84-BFA3-BFC22C1AAF36}">
      <dsp:nvSpPr>
        <dsp:cNvPr id="0" name=""/>
        <dsp:cNvSpPr/>
      </dsp:nvSpPr>
      <dsp:spPr>
        <a:xfrm>
          <a:off x="1308" y="1851589"/>
          <a:ext cx="2454042" cy="78529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Calibri Light" panose="020F0302020204030204" pitchFamily="34" charset="0"/>
              <a:ea typeface="Calibri Light" panose="020F0302020204030204" pitchFamily="34" charset="0"/>
              <a:cs typeface="Calibri Light" panose="020F0302020204030204" pitchFamily="34" charset="0"/>
            </a:rPr>
            <a:t>Autofinancement</a:t>
          </a:r>
          <a:r>
            <a:rPr lang="fr-FR" sz="2400" b="1" kern="1200" dirty="0">
              <a:latin typeface="Calibri Light" panose="020F0302020204030204" pitchFamily="34" charset="0"/>
              <a:ea typeface="Calibri Light" panose="020F0302020204030204" pitchFamily="34" charset="0"/>
              <a:cs typeface="Calibri Light" panose="020F0302020204030204" pitchFamily="34" charset="0"/>
            </a:rPr>
            <a:t>             </a:t>
          </a:r>
          <a:r>
            <a:rPr lang="fr-FR" sz="2400" b="1" u="none" kern="1200" dirty="0">
              <a:solidFill>
                <a:srgbClr val="265C42"/>
              </a:solidFill>
              <a:effectLst/>
              <a:latin typeface="Calibri Light" panose="020F0302020204030204" pitchFamily="34" charset="0"/>
              <a:ea typeface="Calibri Light" panose="020F0302020204030204" pitchFamily="34" charset="0"/>
              <a:cs typeface="Calibri Light" panose="020F0302020204030204" pitchFamily="34" charset="0"/>
            </a:rPr>
            <a:t>1 320 € / an</a:t>
          </a:r>
        </a:p>
      </dsp:txBody>
      <dsp:txXfrm>
        <a:off x="1308" y="1851589"/>
        <a:ext cx="2454042" cy="785293"/>
      </dsp:txXfrm>
    </dsp:sp>
    <dsp:sp modelId="{478E018C-CC69-47A2-9C68-0C069F111AF8}">
      <dsp:nvSpPr>
        <dsp:cNvPr id="0" name=""/>
        <dsp:cNvSpPr/>
      </dsp:nvSpPr>
      <dsp:spPr>
        <a:xfrm>
          <a:off x="3584210" y="1630725"/>
          <a:ext cx="1227021" cy="1227021"/>
        </a:xfrm>
        <a:prstGeom prst="arc">
          <a:avLst>
            <a:gd name="adj1" fmla="val 13200000"/>
            <a:gd name="adj2" fmla="val 192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E33A5B-0D3C-46F3-937F-16B42B28DC0B}">
      <dsp:nvSpPr>
        <dsp:cNvPr id="0" name=""/>
        <dsp:cNvSpPr/>
      </dsp:nvSpPr>
      <dsp:spPr>
        <a:xfrm>
          <a:off x="3584210" y="1630725"/>
          <a:ext cx="1227021" cy="1227021"/>
        </a:xfrm>
        <a:prstGeom prst="arc">
          <a:avLst>
            <a:gd name="adj1" fmla="val 2400000"/>
            <a:gd name="adj2" fmla="val 8400000"/>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2801A8-D30C-4432-86BC-773754C726E4}">
      <dsp:nvSpPr>
        <dsp:cNvPr id="0" name=""/>
        <dsp:cNvSpPr/>
      </dsp:nvSpPr>
      <dsp:spPr>
        <a:xfrm>
          <a:off x="2970699" y="1851589"/>
          <a:ext cx="2454042" cy="78529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Calibri Light" panose="020F0302020204030204" pitchFamily="34" charset="0"/>
              <a:ea typeface="Calibri Light" panose="020F0302020204030204" pitchFamily="34" charset="0"/>
              <a:cs typeface="Calibri Light" panose="020F0302020204030204" pitchFamily="34" charset="0"/>
            </a:rPr>
            <a:t>Autre *</a:t>
          </a:r>
          <a:r>
            <a:rPr lang="fr-FR" sz="2400" b="1" kern="1200" dirty="0">
              <a:latin typeface="Calibri Light" panose="020F0302020204030204" pitchFamily="34" charset="0"/>
              <a:ea typeface="Calibri Light" panose="020F0302020204030204" pitchFamily="34" charset="0"/>
              <a:cs typeface="Calibri Light" panose="020F0302020204030204" pitchFamily="34" charset="0"/>
            </a:rPr>
            <a:t>                                    </a:t>
          </a:r>
          <a:r>
            <a:rPr lang="fr-FR" sz="2400" b="1" kern="1200" dirty="0">
              <a:solidFill>
                <a:srgbClr val="265C42"/>
              </a:solidFill>
              <a:latin typeface="Calibri Light" panose="020F0302020204030204" pitchFamily="34" charset="0"/>
              <a:ea typeface="Calibri Light" panose="020F0302020204030204" pitchFamily="34" charset="0"/>
              <a:cs typeface="Calibri Light" panose="020F0302020204030204" pitchFamily="34" charset="0"/>
            </a:rPr>
            <a:t>4 070 € / an</a:t>
          </a:r>
        </a:p>
      </dsp:txBody>
      <dsp:txXfrm>
        <a:off x="2970699" y="1851589"/>
        <a:ext cx="2454042" cy="7852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302B9-F544-4B7C-A653-B18A7FB0704B}">
      <dsp:nvSpPr>
        <dsp:cNvPr id="0" name=""/>
        <dsp:cNvSpPr/>
      </dsp:nvSpPr>
      <dsp:spPr>
        <a:xfrm>
          <a:off x="-6025072" y="-1195545"/>
          <a:ext cx="7172427" cy="7172427"/>
        </a:xfrm>
        <a:prstGeom prst="blockArc">
          <a:avLst>
            <a:gd name="adj1" fmla="val 18900000"/>
            <a:gd name="adj2" fmla="val 2700000"/>
            <a:gd name="adj3" fmla="val 301"/>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B1C814-2316-4ED1-9BB1-9068D6595DAF}">
      <dsp:nvSpPr>
        <dsp:cNvPr id="0" name=""/>
        <dsp:cNvSpPr/>
      </dsp:nvSpPr>
      <dsp:spPr>
        <a:xfrm>
          <a:off x="427326" y="280603"/>
          <a:ext cx="7204246"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fr-FR" sz="1200" b="1" kern="1200" dirty="0">
              <a:latin typeface="+mj-lt"/>
              <a:ea typeface="Calibri Light" panose="020F0302020204030204" pitchFamily="34" charset="0"/>
              <a:cs typeface="Calibri Light" panose="020F0302020204030204" pitchFamily="34" charset="0"/>
            </a:rPr>
            <a:t>Dépôt des dossiers de candidature </a:t>
          </a:r>
          <a:br>
            <a:rPr lang="fr-FR" sz="1200" kern="1200" dirty="0">
              <a:latin typeface="+mj-lt"/>
              <a:ea typeface="Calibri Light" panose="020F0302020204030204" pitchFamily="34" charset="0"/>
              <a:cs typeface="Calibri Light" panose="020F0302020204030204" pitchFamily="34" charset="0"/>
            </a:rPr>
          </a:br>
          <a:r>
            <a:rPr lang="fr-FR" sz="1200" kern="1200" dirty="0">
              <a:latin typeface="+mj-lt"/>
              <a:ea typeface="Calibri Light" panose="020F0302020204030204" pitchFamily="34" charset="0"/>
              <a:cs typeface="Calibri Light" panose="020F0302020204030204" pitchFamily="34" charset="0"/>
            </a:rPr>
            <a:t>Du 15 janvier au 1</a:t>
          </a:r>
          <a:r>
            <a:rPr lang="fr-FR" sz="1200" kern="1200" baseline="30000" dirty="0">
              <a:latin typeface="+mj-lt"/>
              <a:ea typeface="Calibri Light" panose="020F0302020204030204" pitchFamily="34" charset="0"/>
              <a:cs typeface="Calibri Light" panose="020F0302020204030204" pitchFamily="34" charset="0"/>
            </a:rPr>
            <a:t>er</a:t>
          </a:r>
          <a:r>
            <a:rPr lang="fr-FR" sz="1200" kern="1200" dirty="0">
              <a:latin typeface="+mj-lt"/>
              <a:ea typeface="Calibri Light" panose="020F0302020204030204" pitchFamily="34" charset="0"/>
              <a:cs typeface="Calibri Light" panose="020F0302020204030204" pitchFamily="34" charset="0"/>
            </a:rPr>
            <a:t> mars 2027 inclus</a:t>
          </a:r>
        </a:p>
      </dsp:txBody>
      <dsp:txXfrm>
        <a:off x="427326" y="280603"/>
        <a:ext cx="7204246" cy="560994"/>
      </dsp:txXfrm>
    </dsp:sp>
    <dsp:sp modelId="{BFB444E9-C876-4F94-B9BF-8DD91515AF34}">
      <dsp:nvSpPr>
        <dsp:cNvPr id="0" name=""/>
        <dsp:cNvSpPr/>
      </dsp:nvSpPr>
      <dsp:spPr>
        <a:xfrm>
          <a:off x="76705" y="210479"/>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486A74BD-216E-4472-8DFE-72228349FD1C}">
      <dsp:nvSpPr>
        <dsp:cNvPr id="0" name=""/>
        <dsp:cNvSpPr/>
      </dsp:nvSpPr>
      <dsp:spPr>
        <a:xfrm>
          <a:off x="888782" y="1121988"/>
          <a:ext cx="6742790"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fr-FR" sz="1200" b="1" kern="1200" dirty="0">
              <a:latin typeface="+mj-lt"/>
              <a:ea typeface="Calibri Light" panose="020F0302020204030204" pitchFamily="34" charset="0"/>
              <a:cs typeface="Calibri Light" panose="020F0302020204030204" pitchFamily="34" charset="0"/>
            </a:rPr>
            <a:t>Commission de validation des acquis (VA)</a:t>
          </a:r>
        </a:p>
        <a:p>
          <a:pPr marL="0" lvl="0" indent="0" algn="l" defTabSz="533400">
            <a:lnSpc>
              <a:spcPct val="90000"/>
            </a:lnSpc>
            <a:spcBef>
              <a:spcPct val="0"/>
            </a:spcBef>
            <a:spcAft>
              <a:spcPct val="35000"/>
            </a:spcAft>
            <a:buNone/>
          </a:pPr>
          <a:r>
            <a:rPr lang="fr-FR" sz="1200" b="0" kern="1200" dirty="0">
              <a:latin typeface="+mj-lt"/>
              <a:ea typeface="Calibri Light" panose="020F0302020204030204" pitchFamily="34" charset="0"/>
              <a:cs typeface="Calibri Light" panose="020F0302020204030204" pitchFamily="34" charset="0"/>
            </a:rPr>
            <a:t>Début avril 2027</a:t>
          </a:r>
          <a:endParaRPr lang="fr-FR" sz="1200" kern="1200" dirty="0">
            <a:latin typeface="+mj-lt"/>
            <a:ea typeface="Calibri Light" panose="020F0302020204030204" pitchFamily="34" charset="0"/>
            <a:cs typeface="Calibri Light" panose="020F0302020204030204" pitchFamily="34" charset="0"/>
          </a:endParaRPr>
        </a:p>
      </dsp:txBody>
      <dsp:txXfrm>
        <a:off x="888782" y="1121988"/>
        <a:ext cx="6742790" cy="560994"/>
      </dsp:txXfrm>
    </dsp:sp>
    <dsp:sp modelId="{A45D5BD1-2098-480D-A704-6F49134380E7}">
      <dsp:nvSpPr>
        <dsp:cNvPr id="0" name=""/>
        <dsp:cNvSpPr/>
      </dsp:nvSpPr>
      <dsp:spPr>
        <a:xfrm>
          <a:off x="538161" y="1051864"/>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FF3BF545-2717-4630-BD17-B896A5DF14FF}">
      <dsp:nvSpPr>
        <dsp:cNvPr id="0" name=""/>
        <dsp:cNvSpPr/>
      </dsp:nvSpPr>
      <dsp:spPr>
        <a:xfrm>
          <a:off x="1099795" y="1963373"/>
          <a:ext cx="6531778"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fr-FR" sz="1200" b="1" kern="1200" dirty="0">
              <a:latin typeface="+mj-lt"/>
              <a:ea typeface="Calibri Light" panose="020F0302020204030204" pitchFamily="34" charset="0"/>
              <a:cs typeface="Calibri Light" panose="020F0302020204030204" pitchFamily="34" charset="0"/>
            </a:rPr>
            <a:t>Communication des résultats de la commission de validation des acquis (VA)</a:t>
          </a:r>
        </a:p>
        <a:p>
          <a:pPr marL="0" lvl="0" indent="0" algn="l" defTabSz="533400">
            <a:lnSpc>
              <a:spcPct val="90000"/>
            </a:lnSpc>
            <a:spcBef>
              <a:spcPct val="0"/>
            </a:spcBef>
            <a:spcAft>
              <a:spcPct val="35000"/>
            </a:spcAft>
            <a:buNone/>
          </a:pPr>
          <a:r>
            <a:rPr lang="fr-FR" sz="1200" b="0" kern="1200" dirty="0">
              <a:latin typeface="+mj-lt"/>
              <a:ea typeface="Calibri Light" panose="020F0302020204030204" pitchFamily="34" charset="0"/>
              <a:cs typeface="Calibri Light" panose="020F0302020204030204" pitchFamily="34" charset="0"/>
            </a:rPr>
            <a:t>Début avril 2027</a:t>
          </a:r>
        </a:p>
      </dsp:txBody>
      <dsp:txXfrm>
        <a:off x="1099795" y="1963373"/>
        <a:ext cx="6531778" cy="560994"/>
      </dsp:txXfrm>
    </dsp:sp>
    <dsp:sp modelId="{0793F0D7-5ABF-4D12-9691-D90778CE5C4A}">
      <dsp:nvSpPr>
        <dsp:cNvPr id="0" name=""/>
        <dsp:cNvSpPr/>
      </dsp:nvSpPr>
      <dsp:spPr>
        <a:xfrm>
          <a:off x="749173" y="1893248"/>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0B534CD-D8B1-4410-8D9A-FC3AB35975B0}">
      <dsp:nvSpPr>
        <dsp:cNvPr id="0" name=""/>
        <dsp:cNvSpPr/>
      </dsp:nvSpPr>
      <dsp:spPr>
        <a:xfrm>
          <a:off x="1099795" y="2804224"/>
          <a:ext cx="6531778"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mj-lt"/>
              <a:ea typeface="Calibri Light" panose="020F0302020204030204" pitchFamily="34" charset="0"/>
              <a:cs typeface="Calibri Light" panose="020F0302020204030204" pitchFamily="34" charset="0"/>
            </a:rPr>
            <a:t>Epreuves écrites </a:t>
          </a:r>
          <a:r>
            <a:rPr lang="en-US" sz="1200" b="1" kern="1200" dirty="0" err="1">
              <a:latin typeface="+mj-lt"/>
              <a:ea typeface="Calibri Light" panose="020F0302020204030204" pitchFamily="34" charset="0"/>
              <a:cs typeface="Calibri Light" panose="020F0302020204030204" pitchFamily="34" charset="0"/>
            </a:rPr>
            <a:t>d’admission</a:t>
          </a:r>
          <a:endParaRPr lang="en-US" sz="1200" b="1" kern="1200" dirty="0">
            <a:latin typeface="+mj-lt"/>
            <a:ea typeface="Calibri Light" panose="020F0302020204030204" pitchFamily="34" charset="0"/>
            <a:cs typeface="Calibri Light" panose="020F0302020204030204" pitchFamily="34" charset="0"/>
          </a:endParaRPr>
        </a:p>
        <a:p>
          <a:pPr marL="0" lvl="0" indent="0" algn="l" defTabSz="533400">
            <a:lnSpc>
              <a:spcPct val="90000"/>
            </a:lnSpc>
            <a:spcBef>
              <a:spcPct val="0"/>
            </a:spcBef>
            <a:spcAft>
              <a:spcPct val="35000"/>
            </a:spcAft>
            <a:buNone/>
          </a:pPr>
          <a:r>
            <a:rPr lang="en-US" sz="1200" kern="1200" dirty="0">
              <a:latin typeface="+mj-lt"/>
              <a:ea typeface="Calibri Light" panose="020F0302020204030204" pitchFamily="34" charset="0"/>
              <a:cs typeface="Calibri Light" panose="020F0302020204030204" pitchFamily="34" charset="0"/>
            </a:rPr>
            <a:t>Fin avril / début mai 2027</a:t>
          </a:r>
          <a:endParaRPr lang="fr-FR" sz="1200" kern="1200" dirty="0">
            <a:latin typeface="+mj-lt"/>
            <a:ea typeface="Calibri Light" panose="020F0302020204030204" pitchFamily="34" charset="0"/>
            <a:cs typeface="Calibri Light" panose="020F0302020204030204" pitchFamily="34" charset="0"/>
          </a:endParaRPr>
        </a:p>
      </dsp:txBody>
      <dsp:txXfrm>
        <a:off x="1099795" y="2804224"/>
        <a:ext cx="6531778" cy="560994"/>
      </dsp:txXfrm>
    </dsp:sp>
    <dsp:sp modelId="{54B5C2FF-262A-4DB0-B2F8-FA59EA057304}">
      <dsp:nvSpPr>
        <dsp:cNvPr id="0" name=""/>
        <dsp:cNvSpPr/>
      </dsp:nvSpPr>
      <dsp:spPr>
        <a:xfrm>
          <a:off x="749173" y="2734100"/>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049E38FC-8521-47F3-9D39-6E655F60E4FA}">
      <dsp:nvSpPr>
        <dsp:cNvPr id="0" name=""/>
        <dsp:cNvSpPr/>
      </dsp:nvSpPr>
      <dsp:spPr>
        <a:xfrm>
          <a:off x="888782" y="3645609"/>
          <a:ext cx="6742790"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fr-FR" sz="1200" b="1" kern="1200" dirty="0">
              <a:latin typeface="+mj-lt"/>
              <a:ea typeface="Calibri Light" panose="020F0302020204030204" pitchFamily="34" charset="0"/>
              <a:cs typeface="Calibri Light" panose="020F0302020204030204" pitchFamily="34" charset="0"/>
            </a:rPr>
            <a:t>Epreuve orale d’admission </a:t>
          </a:r>
          <a:br>
            <a:rPr lang="fr-FR" sz="1200" kern="1200" dirty="0">
              <a:latin typeface="+mj-lt"/>
              <a:ea typeface="Calibri Light" panose="020F0302020204030204" pitchFamily="34" charset="0"/>
              <a:cs typeface="Calibri Light" panose="020F0302020204030204" pitchFamily="34" charset="0"/>
            </a:rPr>
          </a:br>
          <a:r>
            <a:rPr lang="fr-FR" sz="1200" kern="1200" dirty="0">
              <a:latin typeface="+mj-lt"/>
              <a:ea typeface="Calibri Light" panose="020F0302020204030204" pitchFamily="34" charset="0"/>
              <a:cs typeface="Calibri Light" panose="020F0302020204030204" pitchFamily="34" charset="0"/>
            </a:rPr>
            <a:t>8 janvier 2027</a:t>
          </a:r>
        </a:p>
      </dsp:txBody>
      <dsp:txXfrm>
        <a:off x="888782" y="3645609"/>
        <a:ext cx="6742790" cy="560994"/>
      </dsp:txXfrm>
    </dsp:sp>
    <dsp:sp modelId="{8CA3ACC4-B142-49FC-80C9-5617BF7B62EA}">
      <dsp:nvSpPr>
        <dsp:cNvPr id="0" name=""/>
        <dsp:cNvSpPr/>
      </dsp:nvSpPr>
      <dsp:spPr>
        <a:xfrm>
          <a:off x="538161" y="3575485"/>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FE26776D-2BEF-45C5-9536-29916D46B564}">
      <dsp:nvSpPr>
        <dsp:cNvPr id="0" name=""/>
        <dsp:cNvSpPr/>
      </dsp:nvSpPr>
      <dsp:spPr>
        <a:xfrm>
          <a:off x="427326" y="4486994"/>
          <a:ext cx="7204246" cy="560994"/>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5289" tIns="30480" rIns="30480" bIns="30480" numCol="1" spcCol="1270" anchor="ctr" anchorCtr="0">
          <a:noAutofit/>
        </a:bodyPr>
        <a:lstStyle/>
        <a:p>
          <a:pPr marL="0" lvl="0" indent="0" algn="l" defTabSz="533400">
            <a:lnSpc>
              <a:spcPct val="90000"/>
            </a:lnSpc>
            <a:spcBef>
              <a:spcPct val="0"/>
            </a:spcBef>
            <a:spcAft>
              <a:spcPct val="35000"/>
            </a:spcAft>
            <a:buNone/>
          </a:pPr>
          <a:r>
            <a:rPr lang="fr-FR" sz="1200" b="1" kern="1200" dirty="0">
              <a:latin typeface="+mj-lt"/>
              <a:ea typeface="Calibri Light" panose="020F0302020204030204" pitchFamily="34" charset="0"/>
              <a:cs typeface="Calibri Light" panose="020F0302020204030204" pitchFamily="34" charset="0"/>
            </a:rPr>
            <a:t>Inscription administrative</a:t>
          </a:r>
          <a:br>
            <a:rPr lang="fr-FR" sz="1200" kern="1200" dirty="0">
              <a:latin typeface="+mj-lt"/>
              <a:ea typeface="Calibri Light" panose="020F0302020204030204" pitchFamily="34" charset="0"/>
              <a:cs typeface="Calibri Light" panose="020F0302020204030204" pitchFamily="34" charset="0"/>
            </a:rPr>
          </a:br>
          <a:r>
            <a:rPr lang="fr-FR" sz="1200" kern="1200" dirty="0">
              <a:latin typeface="+mj-lt"/>
              <a:ea typeface="Calibri Light" panose="020F0302020204030204" pitchFamily="34" charset="0"/>
              <a:cs typeface="Calibri Light" panose="020F0302020204030204" pitchFamily="34" charset="0"/>
            </a:rPr>
            <a:t>Juillet 2027</a:t>
          </a:r>
        </a:p>
      </dsp:txBody>
      <dsp:txXfrm>
        <a:off x="427326" y="4486994"/>
        <a:ext cx="7204246" cy="560994"/>
      </dsp:txXfrm>
    </dsp:sp>
    <dsp:sp modelId="{08319CCE-52AA-4899-99ED-6FE6FA6762E6}">
      <dsp:nvSpPr>
        <dsp:cNvPr id="0" name=""/>
        <dsp:cNvSpPr/>
      </dsp:nvSpPr>
      <dsp:spPr>
        <a:xfrm>
          <a:off x="76705" y="4416869"/>
          <a:ext cx="701242" cy="701242"/>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dk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FDD2C-9952-4515-A66A-4472466455FB}">
      <dsp:nvSpPr>
        <dsp:cNvPr id="0" name=""/>
        <dsp:cNvSpPr/>
      </dsp:nvSpPr>
      <dsp:spPr>
        <a:xfrm>
          <a:off x="0" y="3092472"/>
          <a:ext cx="9779000" cy="67655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chemeClr val="tx1"/>
              </a:solidFill>
            </a:rPr>
            <a:t>Congés</a:t>
          </a:r>
          <a:r>
            <a:rPr lang="fr-FR" sz="1300" kern="1200" dirty="0">
              <a:solidFill>
                <a:schemeClr val="tx1"/>
              </a:solidFill>
            </a:rPr>
            <a:t> </a:t>
          </a:r>
        </a:p>
      </dsp:txBody>
      <dsp:txXfrm>
        <a:off x="0" y="3092472"/>
        <a:ext cx="9779000" cy="365341"/>
      </dsp:txXfrm>
    </dsp:sp>
    <dsp:sp modelId="{2A6C84AB-4F71-405A-BAA2-707CF2EBAD26}">
      <dsp:nvSpPr>
        <dsp:cNvPr id="0" name=""/>
        <dsp:cNvSpPr/>
      </dsp:nvSpPr>
      <dsp:spPr>
        <a:xfrm>
          <a:off x="0" y="3444282"/>
          <a:ext cx="2444749" cy="311216"/>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rPr>
            <a:t> </a:t>
          </a:r>
          <a:r>
            <a:rPr lang="fr-FR" sz="1200" b="0" kern="1200" dirty="0">
              <a:solidFill>
                <a:schemeClr val="tx1"/>
              </a:solidFill>
            </a:rPr>
            <a:t>1 semaine Automne</a:t>
          </a:r>
          <a:endParaRPr lang="fr-FR" sz="1600" b="0" kern="1200" dirty="0">
            <a:solidFill>
              <a:schemeClr val="tx1"/>
            </a:solidFill>
          </a:endParaRPr>
        </a:p>
      </dsp:txBody>
      <dsp:txXfrm>
        <a:off x="0" y="3444282"/>
        <a:ext cx="2444749" cy="311216"/>
      </dsp:txXfrm>
    </dsp:sp>
    <dsp:sp modelId="{022987FF-C20B-45AE-A3D7-46C61C8B8A79}">
      <dsp:nvSpPr>
        <dsp:cNvPr id="0" name=""/>
        <dsp:cNvSpPr/>
      </dsp:nvSpPr>
      <dsp:spPr>
        <a:xfrm>
          <a:off x="2444750" y="3444282"/>
          <a:ext cx="2444749" cy="311216"/>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chemeClr val="tx1"/>
              </a:solidFill>
            </a:rPr>
            <a:t>2 semaines à Noël</a:t>
          </a:r>
        </a:p>
      </dsp:txBody>
      <dsp:txXfrm>
        <a:off x="2444750" y="3444282"/>
        <a:ext cx="2444749" cy="311216"/>
      </dsp:txXfrm>
    </dsp:sp>
    <dsp:sp modelId="{0A9C4E02-727C-494C-B1C6-7A23609E8D36}">
      <dsp:nvSpPr>
        <dsp:cNvPr id="0" name=""/>
        <dsp:cNvSpPr/>
      </dsp:nvSpPr>
      <dsp:spPr>
        <a:xfrm>
          <a:off x="4889500" y="3444282"/>
          <a:ext cx="2444749" cy="311216"/>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chemeClr val="tx1"/>
              </a:solidFill>
            </a:rPr>
            <a:t>1 semaine en Hiver</a:t>
          </a:r>
        </a:p>
      </dsp:txBody>
      <dsp:txXfrm>
        <a:off x="4889500" y="3444282"/>
        <a:ext cx="2444749" cy="311216"/>
      </dsp:txXfrm>
    </dsp:sp>
    <dsp:sp modelId="{4D022334-DA7F-4D37-B056-CDFBFA8DF68D}">
      <dsp:nvSpPr>
        <dsp:cNvPr id="0" name=""/>
        <dsp:cNvSpPr/>
      </dsp:nvSpPr>
      <dsp:spPr>
        <a:xfrm>
          <a:off x="7334250" y="3444282"/>
          <a:ext cx="2444749" cy="311216"/>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chemeClr val="tx1"/>
              </a:solidFill>
            </a:rPr>
            <a:t>1 semaine au Printemps</a:t>
          </a:r>
        </a:p>
      </dsp:txBody>
      <dsp:txXfrm>
        <a:off x="7334250" y="3444282"/>
        <a:ext cx="2444749" cy="311216"/>
      </dsp:txXfrm>
    </dsp:sp>
    <dsp:sp modelId="{0721B3C1-6D74-475C-A30F-2EBC5B3CF639}">
      <dsp:nvSpPr>
        <dsp:cNvPr id="0" name=""/>
        <dsp:cNvSpPr/>
      </dsp:nvSpPr>
      <dsp:spPr>
        <a:xfrm rot="10800000">
          <a:off x="0" y="2062075"/>
          <a:ext cx="9779000" cy="104054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chemeClr val="tx1"/>
              </a:solidFill>
            </a:rPr>
            <a:t>Nombre d’heures de formation :  </a:t>
          </a:r>
        </a:p>
      </dsp:txBody>
      <dsp:txXfrm rot="-10800000">
        <a:off x="0" y="2062075"/>
        <a:ext cx="9779000" cy="365231"/>
      </dsp:txXfrm>
    </dsp:sp>
    <dsp:sp modelId="{CB842F66-39FC-4648-A9CC-71FA7F72605D}">
      <dsp:nvSpPr>
        <dsp:cNvPr id="0" name=""/>
        <dsp:cNvSpPr/>
      </dsp:nvSpPr>
      <dsp:spPr>
        <a:xfrm>
          <a:off x="0" y="2427307"/>
          <a:ext cx="4889499" cy="311123"/>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chemeClr val="tx1"/>
              </a:solidFill>
            </a:rPr>
            <a:t>Cursus Licence : 900 heures</a:t>
          </a:r>
        </a:p>
      </dsp:txBody>
      <dsp:txXfrm>
        <a:off x="0" y="2427307"/>
        <a:ext cx="4889499" cy="311123"/>
      </dsp:txXfrm>
    </dsp:sp>
    <dsp:sp modelId="{F954A818-B606-4B6A-8270-01E761532F89}">
      <dsp:nvSpPr>
        <dsp:cNvPr id="0" name=""/>
        <dsp:cNvSpPr/>
      </dsp:nvSpPr>
      <dsp:spPr>
        <a:xfrm>
          <a:off x="4889500" y="2427307"/>
          <a:ext cx="4889499" cy="311123"/>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b="0" kern="1200" dirty="0">
              <a:solidFill>
                <a:schemeClr val="tx1"/>
              </a:solidFill>
            </a:rPr>
            <a:t>Cursus Master : 878 heures </a:t>
          </a:r>
        </a:p>
      </dsp:txBody>
      <dsp:txXfrm>
        <a:off x="4889500" y="2427307"/>
        <a:ext cx="4889499" cy="311123"/>
      </dsp:txXfrm>
    </dsp:sp>
    <dsp:sp modelId="{35232FA8-1D6F-4F9B-B78D-E703FA82DC74}">
      <dsp:nvSpPr>
        <dsp:cNvPr id="0" name=""/>
        <dsp:cNvSpPr/>
      </dsp:nvSpPr>
      <dsp:spPr>
        <a:xfrm rot="10800000">
          <a:off x="0" y="1031678"/>
          <a:ext cx="9779000" cy="104054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chemeClr val="tx1"/>
              </a:solidFill>
            </a:rPr>
            <a:t>Organisation des enseignements en semestre</a:t>
          </a:r>
        </a:p>
      </dsp:txBody>
      <dsp:txXfrm rot="-10800000">
        <a:off x="0" y="1031678"/>
        <a:ext cx="9779000" cy="365231"/>
      </dsp:txXfrm>
    </dsp:sp>
    <dsp:sp modelId="{044DF2A5-DF7F-4800-8292-56E9A8B3B727}">
      <dsp:nvSpPr>
        <dsp:cNvPr id="0" name=""/>
        <dsp:cNvSpPr/>
      </dsp:nvSpPr>
      <dsp:spPr>
        <a:xfrm>
          <a:off x="0" y="1396910"/>
          <a:ext cx="4889499" cy="311123"/>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b="0" kern="1200" dirty="0">
              <a:solidFill>
                <a:schemeClr val="tx1"/>
              </a:solidFill>
            </a:rPr>
            <a:t>1er semestre : de septembre à fin janvier</a:t>
          </a:r>
        </a:p>
      </dsp:txBody>
      <dsp:txXfrm>
        <a:off x="0" y="1396910"/>
        <a:ext cx="4889499" cy="311123"/>
      </dsp:txXfrm>
    </dsp:sp>
    <dsp:sp modelId="{A75F8536-A789-448C-A862-0EB063ADA23F}">
      <dsp:nvSpPr>
        <dsp:cNvPr id="0" name=""/>
        <dsp:cNvSpPr/>
      </dsp:nvSpPr>
      <dsp:spPr>
        <a:xfrm>
          <a:off x="4889500" y="1396910"/>
          <a:ext cx="4889499" cy="311123"/>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fr-FR" sz="1200" kern="1200" dirty="0">
              <a:solidFill>
                <a:schemeClr val="tx1"/>
              </a:solidFill>
            </a:rPr>
            <a:t>2ème semestre : de février à fin juin</a:t>
          </a:r>
        </a:p>
      </dsp:txBody>
      <dsp:txXfrm>
        <a:off x="4889500" y="1396910"/>
        <a:ext cx="4889499" cy="311123"/>
      </dsp:txXfrm>
    </dsp:sp>
    <dsp:sp modelId="{391996F8-8EEA-4907-A96F-08BE81BADFD8}">
      <dsp:nvSpPr>
        <dsp:cNvPr id="0" name=""/>
        <dsp:cNvSpPr/>
      </dsp:nvSpPr>
      <dsp:spPr>
        <a:xfrm rot="10800000">
          <a:off x="0" y="1281"/>
          <a:ext cx="9779000" cy="1040545"/>
        </a:xfrm>
        <a:prstGeom prst="upArrowCallou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fr-FR" sz="1300" b="1" kern="1200" dirty="0">
              <a:solidFill>
                <a:schemeClr val="tx1"/>
              </a:solidFill>
            </a:rPr>
            <a:t>Rythme : 16 heures de cours hebdomadaire</a:t>
          </a:r>
        </a:p>
      </dsp:txBody>
      <dsp:txXfrm rot="-10800000">
        <a:off x="0" y="1281"/>
        <a:ext cx="9779000" cy="365231"/>
      </dsp:txXfrm>
    </dsp:sp>
    <dsp:sp modelId="{4D3DDB59-0358-473B-978B-2B06F76BE5F9}">
      <dsp:nvSpPr>
        <dsp:cNvPr id="0" name=""/>
        <dsp:cNvSpPr/>
      </dsp:nvSpPr>
      <dsp:spPr>
        <a:xfrm>
          <a:off x="0" y="366513"/>
          <a:ext cx="9779000" cy="311123"/>
        </a:xfrm>
        <a:prstGeom prst="rect">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fr-FR" sz="1400" b="0" kern="1200" dirty="0">
              <a:solidFill>
                <a:schemeClr val="tx1"/>
              </a:solidFill>
            </a:rPr>
            <a:t>Les enseignements sont dispensés les vendredis et samedis</a:t>
          </a:r>
        </a:p>
      </dsp:txBody>
      <dsp:txXfrm>
        <a:off x="0" y="366513"/>
        <a:ext cx="9779000" cy="3111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B623B-55CF-4CF3-BC82-4033F571FBD1}">
      <dsp:nvSpPr>
        <dsp:cNvPr id="0" name=""/>
        <dsp:cNvSpPr/>
      </dsp:nvSpPr>
      <dsp:spPr>
        <a:xfrm>
          <a:off x="0" y="0"/>
          <a:ext cx="8526673" cy="13364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b="1" kern="1200" dirty="0"/>
            <a:t>Master architecture</a:t>
          </a:r>
        </a:p>
        <a:p>
          <a:pPr marL="114300" lvl="1" indent="-114300" algn="l" defTabSz="622300">
            <a:lnSpc>
              <a:spcPct val="90000"/>
            </a:lnSpc>
            <a:spcBef>
              <a:spcPct val="0"/>
            </a:spcBef>
            <a:spcAft>
              <a:spcPct val="15000"/>
            </a:spcAft>
            <a:buChar char="•"/>
          </a:pPr>
          <a:r>
            <a:rPr lang="fr-FR" sz="1400" kern="1200" dirty="0"/>
            <a:t>En vue de l’obtention du diplôme d’état d’architecture – DEA  valant grade Master (bac+5)</a:t>
          </a:r>
        </a:p>
      </dsp:txBody>
      <dsp:txXfrm>
        <a:off x="1838979" y="0"/>
        <a:ext cx="6687693" cy="1336450"/>
      </dsp:txXfrm>
    </dsp:sp>
    <dsp:sp modelId="{C2EDA8B1-AD00-4FD5-AE3F-5E20358C2A92}">
      <dsp:nvSpPr>
        <dsp:cNvPr id="0" name=""/>
        <dsp:cNvSpPr/>
      </dsp:nvSpPr>
      <dsp:spPr>
        <a:xfrm>
          <a:off x="133644" y="133645"/>
          <a:ext cx="1705334" cy="1069160"/>
        </a:xfrm>
        <a:prstGeom prst="roundRect">
          <a:avLst>
            <a:gd name="adj" fmla="val 10000"/>
          </a:avLst>
        </a:prstGeom>
        <a:solidFill>
          <a:schemeClr val="accent1">
            <a:tint val="4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9D6D257-6BF7-4266-BBF6-794BA8287859}">
      <dsp:nvSpPr>
        <dsp:cNvPr id="0" name=""/>
        <dsp:cNvSpPr/>
      </dsp:nvSpPr>
      <dsp:spPr>
        <a:xfrm>
          <a:off x="0" y="1470095"/>
          <a:ext cx="8526673" cy="13364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b="1" kern="1200" dirty="0"/>
            <a:t>Habilitation à la maitrise d’œuvre en son nom propre HMONP</a:t>
          </a:r>
        </a:p>
        <a:p>
          <a:pPr marL="114300" lvl="1" indent="-114300" algn="just" defTabSz="622300">
            <a:lnSpc>
              <a:spcPct val="90000"/>
            </a:lnSpc>
            <a:spcBef>
              <a:spcPct val="0"/>
            </a:spcBef>
            <a:spcAft>
              <a:spcPct val="15000"/>
            </a:spcAft>
            <a:buChar char="•"/>
          </a:pPr>
          <a:r>
            <a:rPr lang="fr-FR" sz="1400" kern="1200" dirty="0"/>
            <a:t>Permet aux candidats de s’orienter vers un parcours professionnel les menant à assumer les responsabilités de l’architecte en tant qu’auteur de son projet architectural (bac+6) </a:t>
          </a:r>
          <a:endParaRPr lang="fr-FR" sz="1800" kern="1200" dirty="0"/>
        </a:p>
      </dsp:txBody>
      <dsp:txXfrm>
        <a:off x="1838979" y="1470095"/>
        <a:ext cx="6687693" cy="1336450"/>
      </dsp:txXfrm>
    </dsp:sp>
    <dsp:sp modelId="{7343E1A5-F5E4-493C-90A7-BF7535E3C5AB}">
      <dsp:nvSpPr>
        <dsp:cNvPr id="0" name=""/>
        <dsp:cNvSpPr/>
      </dsp:nvSpPr>
      <dsp:spPr>
        <a:xfrm>
          <a:off x="133644" y="1603740"/>
          <a:ext cx="1705334" cy="1069160"/>
        </a:xfrm>
        <a:prstGeom prst="roundRect">
          <a:avLst>
            <a:gd name="adj" fmla="val 10000"/>
          </a:avLst>
        </a:prstGeom>
        <a:solidFill>
          <a:schemeClr val="accent1">
            <a:tint val="4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9D72AF7D-7768-4B8E-9AE4-7C847ACE0582}">
      <dsp:nvSpPr>
        <dsp:cNvPr id="0" name=""/>
        <dsp:cNvSpPr/>
      </dsp:nvSpPr>
      <dsp:spPr>
        <a:xfrm>
          <a:off x="0" y="2940190"/>
          <a:ext cx="8526673" cy="1336450"/>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b="1" kern="1200" dirty="0"/>
            <a:t>Doctorat </a:t>
          </a:r>
        </a:p>
        <a:p>
          <a:pPr marL="114300" lvl="1" indent="-114300" algn="l" defTabSz="622300">
            <a:lnSpc>
              <a:spcPct val="90000"/>
            </a:lnSpc>
            <a:spcBef>
              <a:spcPct val="0"/>
            </a:spcBef>
            <a:spcAft>
              <a:spcPct val="15000"/>
            </a:spcAft>
            <a:buChar char="•"/>
          </a:pPr>
          <a:r>
            <a:rPr lang="fr-FR" sz="1400" kern="1200" dirty="0"/>
            <a:t>Le doctorat en architecture a pour vocation de développer la construction de savoirs de haut niveau (niveau bac+8) </a:t>
          </a:r>
        </a:p>
      </dsp:txBody>
      <dsp:txXfrm>
        <a:off x="1838979" y="2940190"/>
        <a:ext cx="6687693" cy="1336450"/>
      </dsp:txXfrm>
    </dsp:sp>
    <dsp:sp modelId="{E8E5B1B8-6EDC-4268-A004-1CCF6AE44C1D}">
      <dsp:nvSpPr>
        <dsp:cNvPr id="0" name=""/>
        <dsp:cNvSpPr/>
      </dsp:nvSpPr>
      <dsp:spPr>
        <a:xfrm>
          <a:off x="133644" y="3073835"/>
          <a:ext cx="1705334" cy="1069160"/>
        </a:xfrm>
        <a:prstGeom prst="roundRect">
          <a:avLst>
            <a:gd name="adj" fmla="val 10000"/>
          </a:avLst>
        </a:prstGeom>
        <a:solidFill>
          <a:schemeClr val="accent1">
            <a:tint val="40000"/>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92651-3E68-4D0C-807B-D1797A6046F5}">
      <dsp:nvSpPr>
        <dsp:cNvPr id="0" name=""/>
        <dsp:cNvSpPr/>
      </dsp:nvSpPr>
      <dsp:spPr>
        <a:xfrm>
          <a:off x="0" y="394454"/>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Franklin Gothic Medium (En-têtes)"/>
              <a:ea typeface="Calibri" panose="020F0502020204030204" pitchFamily="34" charset="0"/>
              <a:cs typeface="Calibri" panose="020F0502020204030204" pitchFamily="34" charset="0"/>
            </a:rPr>
            <a:t>Accès à la bibliothèque</a:t>
          </a:r>
        </a:p>
      </dsp:txBody>
      <dsp:txXfrm>
        <a:off x="0" y="394454"/>
        <a:ext cx="2025217" cy="1215130"/>
      </dsp:txXfrm>
    </dsp:sp>
    <dsp:sp modelId="{50984257-932E-413F-8038-E044DADD80CD}">
      <dsp:nvSpPr>
        <dsp:cNvPr id="0" name=""/>
        <dsp:cNvSpPr/>
      </dsp:nvSpPr>
      <dsp:spPr>
        <a:xfrm>
          <a:off x="2227739" y="394454"/>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Franklin Gothic Medium (En-têtes)"/>
              <a:ea typeface="Calibri" panose="020F0502020204030204" pitchFamily="34" charset="0"/>
              <a:cs typeface="Calibri" panose="020F0502020204030204" pitchFamily="34" charset="0"/>
            </a:rPr>
            <a:t>Accès à la salle informatique</a:t>
          </a:r>
        </a:p>
      </dsp:txBody>
      <dsp:txXfrm>
        <a:off x="2227739" y="394454"/>
        <a:ext cx="2025217" cy="1215130"/>
      </dsp:txXfrm>
    </dsp:sp>
    <dsp:sp modelId="{6BCA61F8-EF9A-4A79-AE14-B1515A99BB32}">
      <dsp:nvSpPr>
        <dsp:cNvPr id="0" name=""/>
        <dsp:cNvSpPr/>
      </dsp:nvSpPr>
      <dsp:spPr>
        <a:xfrm>
          <a:off x="4455478" y="394454"/>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Franklin Gothic Medium (En-têtes)"/>
              <a:ea typeface="Calibri" panose="020F0502020204030204" pitchFamily="34" charset="0"/>
              <a:cs typeface="Calibri" panose="020F0502020204030204" pitchFamily="34" charset="0"/>
            </a:rPr>
            <a:t>Restaurant du Crous situé à l’ENTPE</a:t>
          </a:r>
        </a:p>
      </dsp:txBody>
      <dsp:txXfrm>
        <a:off x="4455478" y="394454"/>
        <a:ext cx="2025217" cy="1215130"/>
      </dsp:txXfrm>
    </dsp:sp>
    <dsp:sp modelId="{F1F88C3E-BD09-4F70-BB52-3F99AF78C8B2}">
      <dsp:nvSpPr>
        <dsp:cNvPr id="0" name=""/>
        <dsp:cNvSpPr/>
      </dsp:nvSpPr>
      <dsp:spPr>
        <a:xfrm>
          <a:off x="0" y="1812106"/>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Franklin Gothic Medium (En-têtes)"/>
              <a:ea typeface="Calibri" panose="020F0502020204030204" pitchFamily="34" charset="0"/>
              <a:cs typeface="Calibri" panose="020F0502020204030204" pitchFamily="34" charset="0"/>
            </a:rPr>
            <a:t>Accès à une messagerie électronique ENSAL</a:t>
          </a:r>
        </a:p>
      </dsp:txBody>
      <dsp:txXfrm>
        <a:off x="0" y="1812106"/>
        <a:ext cx="2025217" cy="1215130"/>
      </dsp:txXfrm>
    </dsp:sp>
    <dsp:sp modelId="{8C047450-BA9A-4FB1-852A-89FB2D3C0E04}">
      <dsp:nvSpPr>
        <dsp:cNvPr id="0" name=""/>
        <dsp:cNvSpPr/>
      </dsp:nvSpPr>
      <dsp:spPr>
        <a:xfrm>
          <a:off x="2227739" y="1812106"/>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kern="1200" dirty="0">
              <a:latin typeface="Franklin Gothic Medium (En-têtes)"/>
              <a:ea typeface="Calibri" panose="020F0502020204030204" pitchFamily="34" charset="0"/>
              <a:cs typeface="Calibri" panose="020F0502020204030204" pitchFamily="34" charset="0"/>
            </a:rPr>
            <a:t>Carte d’étudiant IZLY</a:t>
          </a:r>
        </a:p>
      </dsp:txBody>
      <dsp:txXfrm>
        <a:off x="2227739" y="1812106"/>
        <a:ext cx="2025217" cy="1215130"/>
      </dsp:txXfrm>
    </dsp:sp>
    <dsp:sp modelId="{5717B7D6-3281-41BF-8E00-979100E6B55F}">
      <dsp:nvSpPr>
        <dsp:cNvPr id="0" name=""/>
        <dsp:cNvSpPr/>
      </dsp:nvSpPr>
      <dsp:spPr>
        <a:xfrm>
          <a:off x="4455478" y="1812106"/>
          <a:ext cx="2025217" cy="1215130"/>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b="1" i="0" kern="1200" dirty="0">
              <a:latin typeface="Franklin Gothic Medium (En-têtes)"/>
              <a:ea typeface="Calibri" panose="020F0502020204030204" pitchFamily="34" charset="0"/>
              <a:cs typeface="Calibri" panose="020F0502020204030204" pitchFamily="34" charset="0"/>
            </a:rPr>
            <a:t>Intranet de l’ENSAL </a:t>
          </a:r>
        </a:p>
      </dsp:txBody>
      <dsp:txXfrm>
        <a:off x="4455478" y="1812106"/>
        <a:ext cx="2025217" cy="12151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3E80E-CA0F-4E03-B120-34194B388F26}">
      <dsp:nvSpPr>
        <dsp:cNvPr id="0" name=""/>
        <dsp:cNvSpPr/>
      </dsp:nvSpPr>
      <dsp:spPr>
        <a:xfrm>
          <a:off x="0" y="346571"/>
          <a:ext cx="7884699" cy="694575"/>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1940" tIns="437388" rIns="611940" bIns="85344" numCol="1" spcCol="1270" anchor="t" anchorCtr="0">
          <a:noAutofit/>
        </a:bodyPr>
        <a:lstStyle/>
        <a:p>
          <a:pPr marL="114300" lvl="1" indent="-114300" algn="l" defTabSz="533400">
            <a:lnSpc>
              <a:spcPct val="90000"/>
            </a:lnSpc>
            <a:spcBef>
              <a:spcPct val="0"/>
            </a:spcBef>
            <a:spcAft>
              <a:spcPct val="15000"/>
            </a:spcAft>
            <a:buFont typeface="Courier New" panose="02070309020205020404" pitchFamily="49" charset="0"/>
            <a:buChar char="o"/>
          </a:pPr>
          <a:r>
            <a:rPr lang="fr-FR" sz="1200" b="0" kern="1200" dirty="0">
              <a:latin typeface="Franklin Gothic Medium (En-têtes)"/>
              <a:ea typeface="Calibri" panose="020F0502020204030204" pitchFamily="34" charset="0"/>
              <a:cs typeface="Calibri" panose="020F0502020204030204" pitchFamily="34" charset="0"/>
            </a:rPr>
            <a:t> </a:t>
          </a:r>
          <a:r>
            <a:rPr lang="fr-FR" sz="1200" b="1" kern="1200" dirty="0">
              <a:latin typeface="Franklin Gothic Medium (En-têtes)"/>
              <a:ea typeface="Calibri" panose="020F0502020204030204" pitchFamily="34" charset="0"/>
              <a:cs typeface="Calibri" panose="020F0502020204030204" pitchFamily="34" charset="0"/>
            </a:rPr>
            <a:t>Sophie Chabot</a:t>
          </a:r>
          <a:r>
            <a:rPr lang="fr-FR" sz="1200" b="0" kern="1200" dirty="0">
              <a:latin typeface="Franklin Gothic Medium (En-têtes)"/>
              <a:ea typeface="Calibri" panose="020F0502020204030204" pitchFamily="34" charset="0"/>
              <a:cs typeface="Calibri" panose="020F0502020204030204" pitchFamily="34" charset="0"/>
            </a:rPr>
            <a:t>, Directrice de l’ENSAL</a:t>
          </a:r>
        </a:p>
      </dsp:txBody>
      <dsp:txXfrm>
        <a:off x="0" y="346571"/>
        <a:ext cx="7884699" cy="694575"/>
      </dsp:txXfrm>
    </dsp:sp>
    <dsp:sp modelId="{18F05533-2B84-4EBB-A3FD-64EDBA441CA5}">
      <dsp:nvSpPr>
        <dsp:cNvPr id="0" name=""/>
        <dsp:cNvSpPr/>
      </dsp:nvSpPr>
      <dsp:spPr>
        <a:xfrm>
          <a:off x="394234" y="36611"/>
          <a:ext cx="5519289" cy="61992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16" tIns="0" rIns="208616" bIns="0" numCol="1" spcCol="1270" anchor="ctr" anchorCtr="0">
          <a:noAutofit/>
        </a:bodyPr>
        <a:lstStyle/>
        <a:p>
          <a:pPr marL="0" lvl="0" indent="0" algn="l" defTabSz="622300">
            <a:lnSpc>
              <a:spcPct val="90000"/>
            </a:lnSpc>
            <a:spcBef>
              <a:spcPct val="0"/>
            </a:spcBef>
            <a:spcAft>
              <a:spcPct val="35000"/>
            </a:spcAft>
            <a:buNone/>
          </a:pPr>
          <a:r>
            <a:rPr lang="fr-FR" sz="1400" b="1" kern="1200" dirty="0">
              <a:latin typeface="Franklin Gothic Medium (En-têtes)"/>
              <a:ea typeface="Calibri" panose="020F0502020204030204" pitchFamily="34" charset="0"/>
              <a:cs typeface="Calibri" panose="020F0502020204030204" pitchFamily="34" charset="0"/>
            </a:rPr>
            <a:t>Directrice de l’ENSAL</a:t>
          </a:r>
        </a:p>
      </dsp:txBody>
      <dsp:txXfrm>
        <a:off x="424496" y="66873"/>
        <a:ext cx="5458765" cy="559396"/>
      </dsp:txXfrm>
    </dsp:sp>
    <dsp:sp modelId="{13F1544B-AD06-444E-936D-C42F3554BF92}">
      <dsp:nvSpPr>
        <dsp:cNvPr id="0" name=""/>
        <dsp:cNvSpPr/>
      </dsp:nvSpPr>
      <dsp:spPr>
        <a:xfrm>
          <a:off x="0" y="1464506"/>
          <a:ext cx="7884699" cy="1041862"/>
        </a:xfrm>
        <a:prstGeom prst="rect">
          <a:avLst/>
        </a:prstGeom>
        <a:solidFill>
          <a:schemeClr val="dk1">
            <a:alpha val="90000"/>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1940" tIns="437388" rIns="611940" bIns="85344" numCol="1" spcCol="1270" anchor="t" anchorCtr="0">
          <a:noAutofit/>
        </a:bodyPr>
        <a:lstStyle/>
        <a:p>
          <a:pPr marL="114300" lvl="1" indent="-114300" algn="l" defTabSz="533400">
            <a:lnSpc>
              <a:spcPct val="90000"/>
            </a:lnSpc>
            <a:spcBef>
              <a:spcPct val="0"/>
            </a:spcBef>
            <a:spcAft>
              <a:spcPct val="15000"/>
            </a:spcAft>
            <a:buFont typeface="Courier New" panose="02070309020205020404" pitchFamily="49" charset="0"/>
            <a:buChar char="o"/>
          </a:pPr>
          <a:r>
            <a:rPr lang="fr-FR" sz="1200" b="1" kern="1200" dirty="0">
              <a:latin typeface="Franklin Gothic Medium (En-têtes)"/>
              <a:ea typeface="Calibri" panose="020F0502020204030204" pitchFamily="34" charset="0"/>
              <a:cs typeface="Calibri" panose="020F0502020204030204" pitchFamily="34" charset="0"/>
            </a:rPr>
            <a:t>Christine Chevalier</a:t>
          </a:r>
          <a:r>
            <a:rPr lang="fr-FR" sz="1200" kern="1200" dirty="0">
              <a:latin typeface="Franklin Gothic Medium (En-têtes)"/>
              <a:ea typeface="Calibri" panose="020F0502020204030204" pitchFamily="34" charset="0"/>
              <a:cs typeface="Calibri" panose="020F0502020204030204" pitchFamily="34" charset="0"/>
            </a:rPr>
            <a:t>, Directrice des études et des formations</a:t>
          </a:r>
        </a:p>
        <a:p>
          <a:pPr marL="114300" lvl="1" indent="-114300" algn="l" defTabSz="533400">
            <a:lnSpc>
              <a:spcPct val="90000"/>
            </a:lnSpc>
            <a:spcBef>
              <a:spcPct val="0"/>
            </a:spcBef>
            <a:spcAft>
              <a:spcPct val="15000"/>
            </a:spcAft>
            <a:buFont typeface="Courier New" panose="02070309020205020404" pitchFamily="49" charset="0"/>
            <a:buChar char="o"/>
          </a:pPr>
          <a:r>
            <a:rPr lang="fr-FR" sz="1200" b="1" i="0" kern="1200" dirty="0">
              <a:latin typeface="Franklin Gothic Medium (En-têtes)"/>
              <a:ea typeface="Calibri" panose="020F0502020204030204" pitchFamily="34" charset="0"/>
              <a:cs typeface="Calibri" panose="020F0502020204030204" pitchFamily="34" charset="0"/>
            </a:rPr>
            <a:t>Jean-René Goiran</a:t>
          </a:r>
          <a:r>
            <a:rPr lang="fr-FR" sz="1200" kern="1200" dirty="0">
              <a:latin typeface="Franklin Gothic Medium (En-têtes)"/>
              <a:ea typeface="Calibri" panose="020F0502020204030204" pitchFamily="34" charset="0"/>
              <a:cs typeface="Calibri" panose="020F0502020204030204" pitchFamily="34" charset="0"/>
            </a:rPr>
            <a:t>, Adjoint au directeur des études et des formations</a:t>
          </a:r>
        </a:p>
        <a:p>
          <a:pPr marL="114300" lvl="1" indent="-114300" algn="l" defTabSz="533400">
            <a:lnSpc>
              <a:spcPct val="90000"/>
            </a:lnSpc>
            <a:spcBef>
              <a:spcPct val="0"/>
            </a:spcBef>
            <a:spcAft>
              <a:spcPct val="15000"/>
            </a:spcAft>
            <a:buFont typeface="Courier New" panose="02070309020205020404" pitchFamily="49" charset="0"/>
            <a:buChar char="o"/>
          </a:pPr>
          <a:r>
            <a:rPr lang="fr-FR" sz="1200" b="1" kern="1200" dirty="0">
              <a:latin typeface="Franklin Gothic Medium (En-têtes)"/>
              <a:ea typeface="Calibri" panose="020F0502020204030204" pitchFamily="34" charset="0"/>
              <a:cs typeface="Calibri" panose="020F0502020204030204" pitchFamily="34" charset="0"/>
            </a:rPr>
            <a:t>Amel Essalam</a:t>
          </a:r>
          <a:r>
            <a:rPr lang="fr-FR" sz="1200" kern="1200" dirty="0">
              <a:latin typeface="Franklin Gothic Medium (En-têtes)"/>
              <a:ea typeface="Calibri" panose="020F0502020204030204" pitchFamily="34" charset="0"/>
              <a:cs typeface="Calibri" panose="020F0502020204030204" pitchFamily="34" charset="0"/>
            </a:rPr>
            <a:t>, chargée formation FPC</a:t>
          </a:r>
        </a:p>
      </dsp:txBody>
      <dsp:txXfrm>
        <a:off x="0" y="1464506"/>
        <a:ext cx="7884699" cy="1041862"/>
      </dsp:txXfrm>
    </dsp:sp>
    <dsp:sp modelId="{EC22FC64-100B-4CF2-9DB9-85F54267BCF2}">
      <dsp:nvSpPr>
        <dsp:cNvPr id="0" name=""/>
        <dsp:cNvSpPr/>
      </dsp:nvSpPr>
      <dsp:spPr>
        <a:xfrm>
          <a:off x="394234" y="1154546"/>
          <a:ext cx="5519289" cy="61992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16" tIns="0" rIns="208616" bIns="0" numCol="1" spcCol="1270" anchor="ctr" anchorCtr="0">
          <a:noAutofit/>
        </a:bodyPr>
        <a:lstStyle/>
        <a:p>
          <a:pPr marL="0" lvl="0" indent="0" algn="l" defTabSz="622300">
            <a:lnSpc>
              <a:spcPct val="90000"/>
            </a:lnSpc>
            <a:spcBef>
              <a:spcPct val="0"/>
            </a:spcBef>
            <a:spcAft>
              <a:spcPct val="35000"/>
            </a:spcAft>
            <a:buNone/>
          </a:pPr>
          <a:r>
            <a:rPr lang="fr-FR" sz="1400" b="1" kern="1200" dirty="0">
              <a:latin typeface="Franklin Gothic Medium (En-têtes)"/>
              <a:ea typeface="Calibri" panose="020F0502020204030204" pitchFamily="34" charset="0"/>
              <a:cs typeface="Calibri" panose="020F0502020204030204" pitchFamily="34" charset="0"/>
            </a:rPr>
            <a:t>Direction des études et des formations</a:t>
          </a:r>
        </a:p>
      </dsp:txBody>
      <dsp:txXfrm>
        <a:off x="424496" y="1184808"/>
        <a:ext cx="5458765"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7F4A4-3837-4638-98CB-B795C1B51803}" type="datetimeFigureOut">
              <a:rPr lang="fr-FR" smtClean="0"/>
              <a:t>20/10/2026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B647A-DE97-4372-8147-D401F4DA7FC4}" type="slidenum">
              <a:rPr lang="fr-FR" smtClean="0"/>
              <a:t>‹N°›</a:t>
            </a:fld>
            <a:endParaRPr lang="fr-FR"/>
          </a:p>
        </p:txBody>
      </p:sp>
    </p:spTree>
    <p:extLst>
      <p:ext uri="{BB962C8B-B14F-4D97-AF65-F5344CB8AC3E}">
        <p14:creationId xmlns:p14="http://schemas.microsoft.com/office/powerpoint/2010/main" val="882030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1FD877-9606-4A27-9682-95DD2304C7F9}" type="slidenum">
              <a:rPr lang="fr-FR" smtClean="0"/>
              <a:t>19</a:t>
            </a:fld>
            <a:endParaRPr lang="fr-FR" dirty="0"/>
          </a:p>
        </p:txBody>
      </p:sp>
    </p:spTree>
    <p:extLst>
      <p:ext uri="{BB962C8B-B14F-4D97-AF65-F5344CB8AC3E}">
        <p14:creationId xmlns:p14="http://schemas.microsoft.com/office/powerpoint/2010/main" val="225292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1FD877-9606-4A27-9682-95DD2304C7F9}" type="slidenum">
              <a:rPr lang="fr-FR" smtClean="0"/>
              <a:t>21</a:t>
            </a:fld>
            <a:endParaRPr lang="fr-FR" dirty="0"/>
          </a:p>
        </p:txBody>
      </p:sp>
    </p:spTree>
    <p:extLst>
      <p:ext uri="{BB962C8B-B14F-4D97-AF65-F5344CB8AC3E}">
        <p14:creationId xmlns:p14="http://schemas.microsoft.com/office/powerpoint/2010/main" val="2074009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1FD877-9606-4A27-9682-95DD2304C7F9}" type="slidenum">
              <a:rPr lang="fr-FR" smtClean="0"/>
              <a:t>28</a:t>
            </a:fld>
            <a:endParaRPr lang="fr-FR" dirty="0"/>
          </a:p>
        </p:txBody>
      </p:sp>
    </p:spTree>
    <p:extLst>
      <p:ext uri="{BB962C8B-B14F-4D97-AF65-F5344CB8AC3E}">
        <p14:creationId xmlns:p14="http://schemas.microsoft.com/office/powerpoint/2010/main" val="665131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1FD877-9606-4A27-9682-95DD2304C7F9}" type="slidenum">
              <a:rPr lang="fr-FR" smtClean="0"/>
              <a:t>29</a:t>
            </a:fld>
            <a:endParaRPr lang="fr-FR" dirty="0"/>
          </a:p>
        </p:txBody>
      </p:sp>
    </p:spTree>
    <p:extLst>
      <p:ext uri="{BB962C8B-B14F-4D97-AF65-F5344CB8AC3E}">
        <p14:creationId xmlns:p14="http://schemas.microsoft.com/office/powerpoint/2010/main" val="2156511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1FD877-9606-4A27-9682-95DD2304C7F9}" type="slidenum">
              <a:rPr lang="fr-FR" smtClean="0"/>
              <a:t>30</a:t>
            </a:fld>
            <a:endParaRPr lang="fr-FR" dirty="0"/>
          </a:p>
        </p:txBody>
      </p:sp>
    </p:spTree>
    <p:extLst>
      <p:ext uri="{BB962C8B-B14F-4D97-AF65-F5344CB8AC3E}">
        <p14:creationId xmlns:p14="http://schemas.microsoft.com/office/powerpoint/2010/main" val="1583974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845DDD-D8FC-496D-9AD1-F7274EC7E4A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562C8DD-8132-459C-B933-B0AB3BE7FB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052D160-B18A-4FBC-8286-BFCA0F7253F5}"/>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F792F636-383B-4C64-814A-433A72D081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D44142-C8AC-462A-A1DC-494686261657}"/>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266451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627504-80FC-48BB-B37D-610C695A673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32712D0-3636-499F-A64F-CE6C66836CF1}"/>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F31C1A-0027-4590-96F7-1CC16E5A6D58}"/>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810C129E-2045-4B7B-9D85-A707EA8B4B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781078-BF00-40F1-933F-A43ABE594F6F}"/>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364487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B45071-E008-42B0-92AB-80BEC2F0A0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CDF85D5-F9E9-4562-A241-8739E00333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F7FC7A9B-8FE4-4721-9CA7-B32D14FDA5AA}"/>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B045F2DB-F8DA-4C24-BBE5-B9BA7B9A01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B111AB-980B-4CDF-AD98-0DA0F89ABE4C}"/>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239599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0C6C74-F688-4C74-B16B-4C7BE1862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ECBA5B0-1A07-4343-9F4E-6B4218F9F0A6}"/>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2FA7A78-4EDA-47CA-B5F1-09CB5CAA54FA}"/>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66AA0D9-04FE-48B3-B576-143C3E97EAF7}"/>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2991644D-E609-4197-8939-3F26745063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A8EEF7-C1F0-4FD8-996F-8031F1637C6B}"/>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21339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F51F96-4746-4B71-94DB-76ED8807963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C2190E5-2BCA-46A6-AF9E-6B347C662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9024140-F734-4C82-8E7D-EF37A6E19CC7}"/>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21E5608-6F46-484B-B9C3-86FB80E75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B9C8264F-F1D9-4769-A997-A521329806A4}"/>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0CA9C8C-413B-4231-93D7-EEF25515F66B}"/>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8" name="Espace réservé du pied de page 7">
            <a:extLst>
              <a:ext uri="{FF2B5EF4-FFF2-40B4-BE49-F238E27FC236}">
                <a16:creationId xmlns:a16="http://schemas.microsoft.com/office/drawing/2014/main" id="{406A3918-AC25-4288-BEA1-E010B2D35B8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BE0B8D8-0C10-4694-A092-A097C865F450}"/>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8786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E836CC-382C-4430-834D-1D55B0951FD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2196835-0306-4AF1-8522-773D37521B2F}"/>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4" name="Espace réservé du pied de page 3">
            <a:extLst>
              <a:ext uri="{FF2B5EF4-FFF2-40B4-BE49-F238E27FC236}">
                <a16:creationId xmlns:a16="http://schemas.microsoft.com/office/drawing/2014/main" id="{66072BC9-478D-4F88-AA5F-DC150B04834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6DD35BE-1AB6-4668-8E33-851AD56CAAA8}"/>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78589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7BEAAE-44FD-4DB2-83FB-4B78EBD8853F}"/>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3" name="Espace réservé du pied de page 2">
            <a:extLst>
              <a:ext uri="{FF2B5EF4-FFF2-40B4-BE49-F238E27FC236}">
                <a16:creationId xmlns:a16="http://schemas.microsoft.com/office/drawing/2014/main" id="{F3C75568-74D8-4B57-9D76-78BEAEDCA0A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35F19C5-5504-4206-BEA7-52F8E3B0A59C}"/>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39512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4094C6-6F1D-4F90-A60B-3878E5863B2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8BFAECF-17C4-4DC2-B28F-80F1CD7441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55545C1-B803-4E27-B5F2-02911F243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59C944FD-8336-4614-8832-23B219C2166B}"/>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9C0A93F9-5C15-4EF9-AB4A-75DA9C4D23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28F99BE-D23C-40BD-A974-CD42791B46FD}"/>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238902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3716AD-B526-49A5-82A6-AD2EFC1697E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F19196A-3B7D-4346-9232-A4BA4DE6A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89BF295-506B-48FF-96AE-9FF09FDDDF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5AD60B6-C7C1-4D1C-B8AA-9C742847F4B6}"/>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8343E016-0618-4EED-805E-EAFD457DC4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0751FD8-01EA-4813-824B-E8435CC7E6A7}"/>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3604445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B3750-2434-491A-A1C3-8F38958AFB1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77D52FC-0E92-49F5-8857-34745845D93A}"/>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271CB4-9CD1-41C0-82F6-FD4692958948}"/>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3B4CDA05-EC3E-4DE8-8F5F-7F76E1B136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273438-F290-40BC-85CF-DE84367074B9}"/>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1997012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435ECA1-6502-462E-96F3-D718D75B1EF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CF40FE0-FA99-4C0E-9E05-217FFC55FA3D}"/>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C8D8E0-FB38-4DC6-8885-B64140F6CF41}"/>
              </a:ext>
            </a:extLst>
          </p:cNvPr>
          <p:cNvSpPr>
            <a:spLocks noGrp="1"/>
          </p:cNvSpPr>
          <p:nvPr>
            <p:ph type="dt" sz="half" idx="10"/>
          </p:nvPr>
        </p:nvSpPr>
        <p:spPr/>
        <p:txBody>
          <a:body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A36FC0E4-11A7-4CB0-A0EE-684018D814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37FEF7-9946-421B-8DA7-87CE0943EA17}"/>
              </a:ext>
            </a:extLst>
          </p:cNvPr>
          <p:cNvSpPr>
            <a:spLocks noGrp="1"/>
          </p:cNvSpPr>
          <p:nvPr>
            <p:ph type="sldNum" sz="quarter" idx="12"/>
          </p:nvPr>
        </p:nvSpPr>
        <p:spPr/>
        <p:txBody>
          <a:bodyPr/>
          <a:lstStyle/>
          <a:p>
            <a:fld id="{09D5CFD2-8C49-40D7-A1FB-FE7E0B008DDA}" type="slidenum">
              <a:rPr lang="fr-FR" smtClean="0"/>
              <a:t>‹N°›</a:t>
            </a:fld>
            <a:endParaRPr lang="fr-FR"/>
          </a:p>
        </p:txBody>
      </p:sp>
    </p:spTree>
    <p:extLst>
      <p:ext uri="{BB962C8B-B14F-4D97-AF65-F5344CB8AC3E}">
        <p14:creationId xmlns:p14="http://schemas.microsoft.com/office/powerpoint/2010/main" val="4118937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845DDD-D8FC-496D-9AD1-F7274EC7E4A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562C8DD-8132-459C-B933-B0AB3BE7FB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052D160-B18A-4FBC-8286-BFCA0F7253F5}"/>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F792F636-383B-4C64-814A-433A72D081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D44142-C8AC-462A-A1DC-494686261657}"/>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1646475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627504-80FC-48BB-B37D-610C695A673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32712D0-3636-499F-A64F-CE6C66836CF1}"/>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F31C1A-0027-4590-96F7-1CC16E5A6D58}"/>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810C129E-2045-4B7B-9D85-A707EA8B4B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781078-BF00-40F1-933F-A43ABE594F6F}"/>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3146837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B45071-E008-42B0-92AB-80BEC2F0A0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CDF85D5-F9E9-4562-A241-8739E00333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F7FC7A9B-8FE4-4721-9CA7-B32D14FDA5AA}"/>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B045F2DB-F8DA-4C24-BBE5-B9BA7B9A01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B111AB-980B-4CDF-AD98-0DA0F89ABE4C}"/>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4094596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0C6C74-F688-4C74-B16B-4C7BE1862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ECBA5B0-1A07-4343-9F4E-6B4218F9F0A6}"/>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2FA7A78-4EDA-47CA-B5F1-09CB5CAA54FA}"/>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66AA0D9-04FE-48B3-B576-143C3E97EAF7}"/>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2991644D-E609-4197-8939-3F26745063D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A8EEF7-C1F0-4FD8-996F-8031F1637C6B}"/>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3834455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F51F96-4746-4B71-94DB-76ED8807963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C2190E5-2BCA-46A6-AF9E-6B347C662C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9024140-F734-4C82-8E7D-EF37A6E19CC7}"/>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21E5608-6F46-484B-B9C3-86FB80E756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B9C8264F-F1D9-4769-A997-A521329806A4}"/>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0CA9C8C-413B-4231-93D7-EEF25515F66B}"/>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8" name="Espace réservé du pied de page 7">
            <a:extLst>
              <a:ext uri="{FF2B5EF4-FFF2-40B4-BE49-F238E27FC236}">
                <a16:creationId xmlns:a16="http://schemas.microsoft.com/office/drawing/2014/main" id="{406A3918-AC25-4288-BEA1-E010B2D35B8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BE0B8D8-0C10-4694-A092-A097C865F450}"/>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1693139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E836CC-382C-4430-834D-1D55B0951FD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2196835-0306-4AF1-8522-773D37521B2F}"/>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4" name="Espace réservé du pied de page 3">
            <a:extLst>
              <a:ext uri="{FF2B5EF4-FFF2-40B4-BE49-F238E27FC236}">
                <a16:creationId xmlns:a16="http://schemas.microsoft.com/office/drawing/2014/main" id="{66072BC9-478D-4F88-AA5F-DC150B04834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6DD35BE-1AB6-4668-8E33-851AD56CAAA8}"/>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3796394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7BEAAE-44FD-4DB2-83FB-4B78EBD8853F}"/>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3" name="Espace réservé du pied de page 2">
            <a:extLst>
              <a:ext uri="{FF2B5EF4-FFF2-40B4-BE49-F238E27FC236}">
                <a16:creationId xmlns:a16="http://schemas.microsoft.com/office/drawing/2014/main" id="{F3C75568-74D8-4B57-9D76-78BEAEDCA0A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35F19C5-5504-4206-BEA7-52F8E3B0A59C}"/>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549765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4094C6-6F1D-4F90-A60B-3878E5863B2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8BFAECF-17C4-4DC2-B28F-80F1CD7441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55545C1-B803-4E27-B5F2-02911F243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59C944FD-8336-4614-8832-23B219C2166B}"/>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9C0A93F9-5C15-4EF9-AB4A-75DA9C4D23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28F99BE-D23C-40BD-A974-CD42791B46FD}"/>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2748733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3716AD-B526-49A5-82A6-AD2EFC1697E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F19196A-3B7D-4346-9232-A4BA4DE6A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89BF295-506B-48FF-96AE-9FF09FDDDF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5AD60B6-C7C1-4D1C-B8AA-9C742847F4B6}"/>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6" name="Espace réservé du pied de page 5">
            <a:extLst>
              <a:ext uri="{FF2B5EF4-FFF2-40B4-BE49-F238E27FC236}">
                <a16:creationId xmlns:a16="http://schemas.microsoft.com/office/drawing/2014/main" id="{8343E016-0618-4EED-805E-EAFD457DC4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0751FD8-01EA-4813-824B-E8435CC7E6A7}"/>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4172303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2B3750-2434-491A-A1C3-8F38958AFB1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77D52FC-0E92-49F5-8857-34745845D93A}"/>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271CB4-9CD1-41C0-82F6-FD4692958948}"/>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3B4CDA05-EC3E-4DE8-8F5F-7F76E1B136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273438-F290-40BC-85CF-DE84367074B9}"/>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3358546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435ECA1-6502-462E-96F3-D718D75B1EF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CF40FE0-FA99-4C0E-9E05-217FFC55FA3D}"/>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C8D8E0-FB38-4DC6-8885-B64140F6CF41}"/>
              </a:ext>
            </a:extLst>
          </p:cNvPr>
          <p:cNvSpPr>
            <a:spLocks noGrp="1"/>
          </p:cNvSpPr>
          <p:nvPr>
            <p:ph type="dt" sz="half" idx="10"/>
          </p:nvPr>
        </p:nvSpPr>
        <p:spPr/>
        <p:txBody>
          <a:bodyPr/>
          <a:lstStyle/>
          <a:p>
            <a:fld id="{AACADD21-B537-404F-A337-23D23BA5C56E}"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A36FC0E4-11A7-4CB0-A0EE-684018D814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37FEF7-9946-421B-8DA7-87CE0943EA17}"/>
              </a:ext>
            </a:extLst>
          </p:cNvPr>
          <p:cNvSpPr>
            <a:spLocks noGrp="1"/>
          </p:cNvSpPr>
          <p:nvPr>
            <p:ph type="sldNum" sz="quarter" idx="12"/>
          </p:nvPr>
        </p:nvSpPr>
        <p:spPr/>
        <p:txBody>
          <a:bodyPr/>
          <a:lstStyle/>
          <a:p>
            <a:fld id="{6C805646-4297-47A9-A062-3F0A7D8136DE}" type="slidenum">
              <a:rPr lang="fr-FR" smtClean="0"/>
              <a:t>‹N°›</a:t>
            </a:fld>
            <a:endParaRPr lang="fr-FR"/>
          </a:p>
        </p:txBody>
      </p:sp>
    </p:spTree>
    <p:extLst>
      <p:ext uri="{BB962C8B-B14F-4D97-AF65-F5344CB8AC3E}">
        <p14:creationId xmlns:p14="http://schemas.microsoft.com/office/powerpoint/2010/main" val="3114564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8F37F01-B72E-4BF2-8799-F6755E1878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965568F-3AE2-4CEA-B29C-6C801EE9C1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DB2B97-3767-4DD8-B000-D5E5F0091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D8A8D571-0A06-45CC-BA18-41ADDFF71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B3C1E7B-7B37-4878-A40A-770C0A0B6B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CFD2-8C49-40D7-A1FB-FE7E0B008DDA}" type="slidenum">
              <a:rPr lang="fr-FR" smtClean="0"/>
              <a:t>‹N°›</a:t>
            </a:fld>
            <a:endParaRPr lang="fr-FR"/>
          </a:p>
        </p:txBody>
      </p:sp>
    </p:spTree>
    <p:extLst>
      <p:ext uri="{BB962C8B-B14F-4D97-AF65-F5344CB8AC3E}">
        <p14:creationId xmlns:p14="http://schemas.microsoft.com/office/powerpoint/2010/main" val="30177772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8F37F01-B72E-4BF2-8799-F6755E1878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965568F-3AE2-4CEA-B29C-6C801EE9C1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DB2B97-3767-4DD8-B000-D5E5F0091D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42825-DE35-4B5F-86EB-3C684D961C57}" type="datetimeFigureOut">
              <a:rPr lang="fr-FR" smtClean="0"/>
              <a:t>20/10/2026</a:t>
            </a:fld>
            <a:endParaRPr lang="fr-FR"/>
          </a:p>
        </p:txBody>
      </p:sp>
      <p:sp>
        <p:nvSpPr>
          <p:cNvPr id="5" name="Espace réservé du pied de page 4">
            <a:extLst>
              <a:ext uri="{FF2B5EF4-FFF2-40B4-BE49-F238E27FC236}">
                <a16:creationId xmlns:a16="http://schemas.microsoft.com/office/drawing/2014/main" id="{D8A8D571-0A06-45CC-BA18-41ADDFF717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B3C1E7B-7B37-4878-A40A-770C0A0B6B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CFD2-8C49-40D7-A1FB-FE7E0B008DDA}" type="slidenum">
              <a:rPr lang="fr-FR" smtClean="0"/>
              <a:t>‹N°›</a:t>
            </a:fld>
            <a:endParaRPr lang="fr-FR"/>
          </a:p>
        </p:txBody>
      </p:sp>
    </p:spTree>
    <p:extLst>
      <p:ext uri="{BB962C8B-B14F-4D97-AF65-F5344CB8AC3E}">
        <p14:creationId xmlns:p14="http://schemas.microsoft.com/office/powerpoint/2010/main" val="314596116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6.png"/><Relationship Id="rId5" Type="http://schemas.openxmlformats.org/officeDocument/2006/relationships/diagramLayout" Target="../diagrams/layout2.xml"/><Relationship Id="rId10" Type="http://schemas.openxmlformats.org/officeDocument/2006/relationships/image" Target="../media/image5.png"/><Relationship Id="rId4" Type="http://schemas.openxmlformats.org/officeDocument/2006/relationships/diagramData" Target="../diagrams/data2.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taiga.archi.fr/taiga/cnd/pages/?ce=ly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hyperlink" Target="https://taiga.archi.fr/taiga/cnd/pages/?ce=lyon" TargetMode="Externa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mailto:amel.essalam@lyon.archi.fr"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8.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9.png"/><Relationship Id="rId7" Type="http://schemas.openxmlformats.org/officeDocument/2006/relationships/diagramColors" Target="../diagrams/colors8.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9.png"/><Relationship Id="rId7" Type="http://schemas.openxmlformats.org/officeDocument/2006/relationships/diagramColors" Target="../diagrams/colors9.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hyperlink" Target="mailto:amel.essalam@lyon.archi.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D662DB-14FE-42A4-8EE5-EF8A088B894D}"/>
              </a:ext>
            </a:extLst>
          </p:cNvPr>
          <p:cNvSpPr>
            <a:spLocks noGrp="1"/>
          </p:cNvSpPr>
          <p:nvPr>
            <p:ph type="ctrTitle"/>
          </p:nvPr>
        </p:nvSpPr>
        <p:spPr>
          <a:xfrm>
            <a:off x="1261534" y="1952493"/>
            <a:ext cx="9414933" cy="2953014"/>
          </a:xfrm>
        </p:spPr>
        <p:style>
          <a:lnRef idx="2">
            <a:schemeClr val="dk1"/>
          </a:lnRef>
          <a:fillRef idx="1">
            <a:schemeClr val="lt1"/>
          </a:fillRef>
          <a:effectRef idx="0">
            <a:schemeClr val="dk1"/>
          </a:effectRef>
          <a:fontRef idx="minor">
            <a:schemeClr val="dk1"/>
          </a:fontRef>
        </p:style>
        <p:txBody>
          <a:bodyPr>
            <a:normAutofit fontScale="90000"/>
          </a:bodyPr>
          <a:lstStyle/>
          <a:p>
            <a:br>
              <a:rPr lang="fr-FR" dirty="0"/>
            </a:br>
            <a:r>
              <a:rPr lang="fr-FR" b="1" dirty="0"/>
              <a:t>GUIDE ADMISSION FPC</a:t>
            </a:r>
            <a:br>
              <a:rPr lang="fr-FR" b="1" dirty="0"/>
            </a:br>
            <a:r>
              <a:rPr lang="fr-FR" b="1" dirty="0"/>
              <a:t> 2027- 2028</a:t>
            </a:r>
            <a:br>
              <a:rPr lang="fr-FR" dirty="0"/>
            </a:br>
            <a:endParaRPr lang="fr-FR" dirty="0"/>
          </a:p>
        </p:txBody>
      </p:sp>
      <p:pic>
        <p:nvPicPr>
          <p:cNvPr id="4" name="Image 3">
            <a:extLst>
              <a:ext uri="{FF2B5EF4-FFF2-40B4-BE49-F238E27FC236}">
                <a16:creationId xmlns:a16="http://schemas.microsoft.com/office/drawing/2014/main" id="{1737C4CF-297A-4458-A089-0C6A8FA94819}"/>
              </a:ext>
            </a:extLst>
          </p:cNvPr>
          <p:cNvPicPr>
            <a:picLocks noChangeAspect="1"/>
          </p:cNvPicPr>
          <p:nvPr/>
        </p:nvPicPr>
        <p:blipFill>
          <a:blip r:embed="rId2"/>
          <a:stretch>
            <a:fillRect/>
          </a:stretch>
        </p:blipFill>
        <p:spPr>
          <a:xfrm>
            <a:off x="581079" y="292211"/>
            <a:ext cx="1682642" cy="664522"/>
          </a:xfrm>
          <a:prstGeom prst="rect">
            <a:avLst/>
          </a:prstGeom>
        </p:spPr>
      </p:pic>
      <p:sp>
        <p:nvSpPr>
          <p:cNvPr id="7" name="Sous-titre 6">
            <a:extLst>
              <a:ext uri="{FF2B5EF4-FFF2-40B4-BE49-F238E27FC236}">
                <a16:creationId xmlns:a16="http://schemas.microsoft.com/office/drawing/2014/main" id="{010E2EE8-82DF-4871-9F06-DEE6C172D301}"/>
              </a:ext>
            </a:extLst>
          </p:cNvPr>
          <p:cNvSpPr>
            <a:spLocks noGrp="1"/>
          </p:cNvSpPr>
          <p:nvPr>
            <p:ph type="subTitle" idx="1"/>
          </p:nvPr>
        </p:nvSpPr>
        <p:spPr>
          <a:xfrm>
            <a:off x="581079" y="1018778"/>
            <a:ext cx="2125133" cy="326495"/>
          </a:xfrm>
        </p:spPr>
        <p:txBody>
          <a:bodyPr>
            <a:normAutofit/>
          </a:bodyPr>
          <a:lstStyle/>
          <a:p>
            <a:r>
              <a:rPr lang="fr-FR" sz="1100" dirty="0"/>
              <a:t>Année universitaire 2026-2027</a:t>
            </a:r>
          </a:p>
        </p:txBody>
      </p:sp>
    </p:spTree>
    <p:extLst>
      <p:ext uri="{BB962C8B-B14F-4D97-AF65-F5344CB8AC3E}">
        <p14:creationId xmlns:p14="http://schemas.microsoft.com/office/powerpoint/2010/main" val="698959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C7CDB2-2703-4AEA-8FAF-5072392C4856}"/>
              </a:ext>
            </a:extLst>
          </p:cNvPr>
          <p:cNvSpPr>
            <a:spLocks noGrp="1"/>
          </p:cNvSpPr>
          <p:nvPr>
            <p:ph type="title"/>
          </p:nvPr>
        </p:nvSpPr>
        <p:spPr>
          <a:xfrm>
            <a:off x="541866" y="1271059"/>
            <a:ext cx="10515600" cy="1325563"/>
          </a:xfrm>
        </p:spPr>
        <p:txBody>
          <a:bodyPr/>
          <a:lstStyle/>
          <a:p>
            <a:r>
              <a:rPr lang="fr-FR" dirty="0"/>
              <a:t>Sommaire</a:t>
            </a:r>
          </a:p>
        </p:txBody>
      </p:sp>
      <p:sp>
        <p:nvSpPr>
          <p:cNvPr id="3" name="Espace réservé du contenu 2">
            <a:extLst>
              <a:ext uri="{FF2B5EF4-FFF2-40B4-BE49-F238E27FC236}">
                <a16:creationId xmlns:a16="http://schemas.microsoft.com/office/drawing/2014/main" id="{B9C590B9-6337-447C-8ECF-87B6552027F7}"/>
              </a:ext>
            </a:extLst>
          </p:cNvPr>
          <p:cNvSpPr>
            <a:spLocks noGrp="1"/>
          </p:cNvSpPr>
          <p:nvPr>
            <p:ph idx="1"/>
          </p:nvPr>
        </p:nvSpPr>
        <p:spPr>
          <a:xfrm>
            <a:off x="626533" y="2460625"/>
            <a:ext cx="10515600" cy="2754842"/>
          </a:xfrm>
          <a:noFill/>
          <a:ln>
            <a:noFill/>
          </a:ln>
        </p:spPr>
        <p:style>
          <a:lnRef idx="0">
            <a:scrgbClr r="0" g="0" b="0"/>
          </a:lnRef>
          <a:fillRef idx="0">
            <a:scrgbClr r="0" g="0" b="0"/>
          </a:fillRef>
          <a:effectRef idx="0">
            <a:scrgbClr r="0" g="0" b="0"/>
          </a:effectRef>
          <a:fontRef idx="minor">
            <a:schemeClr val="dk1"/>
          </a:fontRef>
        </p:style>
        <p:txBody>
          <a:bodyPr/>
          <a:lstStyle/>
          <a:p>
            <a:pPr marL="0" indent="0">
              <a:buNone/>
            </a:pPr>
            <a:r>
              <a:rPr lang="fr-FR" b="1" dirty="0"/>
              <a:t>Partie 1 : Conditions d’admission à la formation FPC </a:t>
            </a:r>
          </a:p>
          <a:p>
            <a:pPr marL="0" indent="0">
              <a:buNone/>
            </a:pPr>
            <a:endParaRPr lang="fr-FR" b="1" dirty="0"/>
          </a:p>
          <a:p>
            <a:pPr marL="0" indent="0">
              <a:buNone/>
            </a:pPr>
            <a:r>
              <a:rPr lang="fr-FR" b="1" dirty="0"/>
              <a:t>Partie 2 : Procédure d’admission </a:t>
            </a:r>
          </a:p>
          <a:p>
            <a:pPr marL="0" indent="0">
              <a:buNone/>
            </a:pPr>
            <a:endParaRPr lang="fr-FR" b="1" dirty="0"/>
          </a:p>
          <a:p>
            <a:pPr marL="0" indent="0">
              <a:buNone/>
            </a:pPr>
            <a:r>
              <a:rPr lang="fr-FR" b="1" dirty="0"/>
              <a:t>Partie 3 : Présentation de la formation HMONP </a:t>
            </a:r>
          </a:p>
        </p:txBody>
      </p:sp>
      <p:pic>
        <p:nvPicPr>
          <p:cNvPr id="4" name="Image 3">
            <a:extLst>
              <a:ext uri="{FF2B5EF4-FFF2-40B4-BE49-F238E27FC236}">
                <a16:creationId xmlns:a16="http://schemas.microsoft.com/office/drawing/2014/main" id="{BECA9110-675C-4828-A947-E69E1A25793B}"/>
              </a:ext>
            </a:extLst>
          </p:cNvPr>
          <p:cNvPicPr>
            <a:picLocks noChangeAspect="1"/>
          </p:cNvPicPr>
          <p:nvPr/>
        </p:nvPicPr>
        <p:blipFill>
          <a:blip r:embed="rId2"/>
          <a:stretch>
            <a:fillRect/>
          </a:stretch>
        </p:blipFill>
        <p:spPr>
          <a:xfrm>
            <a:off x="445612" y="344015"/>
            <a:ext cx="1682642" cy="664522"/>
          </a:xfrm>
          <a:prstGeom prst="rect">
            <a:avLst/>
          </a:prstGeom>
        </p:spPr>
      </p:pic>
    </p:spTree>
    <p:extLst>
      <p:ext uri="{BB962C8B-B14F-4D97-AF65-F5344CB8AC3E}">
        <p14:creationId xmlns:p14="http://schemas.microsoft.com/office/powerpoint/2010/main" val="303758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F4A4B4-907F-46AD-AFBD-199473B82EA1}"/>
              </a:ext>
            </a:extLst>
          </p:cNvPr>
          <p:cNvSpPr>
            <a:spLocks noGrp="1"/>
          </p:cNvSpPr>
          <p:nvPr>
            <p:ph type="title"/>
          </p:nvPr>
        </p:nvSpPr>
        <p:spPr/>
        <p:txBody>
          <a:bodyPr>
            <a:normAutofit/>
          </a:bodyPr>
          <a:lstStyle/>
          <a:p>
            <a:pPr algn="ctr"/>
            <a:r>
              <a:rPr lang="fr-FR" sz="3600" dirty="0"/>
              <a:t>L’ENSAL en quelques mots</a:t>
            </a:r>
          </a:p>
        </p:txBody>
      </p:sp>
      <p:graphicFrame>
        <p:nvGraphicFramePr>
          <p:cNvPr id="5" name="Espace réservé du contenu 4">
            <a:extLst>
              <a:ext uri="{FF2B5EF4-FFF2-40B4-BE49-F238E27FC236}">
                <a16:creationId xmlns:a16="http://schemas.microsoft.com/office/drawing/2014/main" id="{09D18AF7-2468-440B-83F6-7FEA3F6F138B}"/>
              </a:ext>
            </a:extLst>
          </p:cNvPr>
          <p:cNvGraphicFramePr>
            <a:graphicFrameLocks noGrp="1"/>
          </p:cNvGraphicFramePr>
          <p:nvPr>
            <p:ph idx="1"/>
            <p:extLst>
              <p:ext uri="{D42A27DB-BD31-4B8C-83A1-F6EECF244321}">
                <p14:modId xmlns:p14="http://schemas.microsoft.com/office/powerpoint/2010/main" val="2196854255"/>
              </p:ext>
            </p:extLst>
          </p:nvPr>
        </p:nvGraphicFramePr>
        <p:xfrm>
          <a:off x="524933" y="1690688"/>
          <a:ext cx="10828867" cy="4559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a:extLst>
              <a:ext uri="{FF2B5EF4-FFF2-40B4-BE49-F238E27FC236}">
                <a16:creationId xmlns:a16="http://schemas.microsoft.com/office/drawing/2014/main" id="{71D1047C-DCFD-41D9-B829-8B834EE2E8E5}"/>
              </a:ext>
            </a:extLst>
          </p:cNvPr>
          <p:cNvPicPr>
            <a:picLocks noChangeAspect="1"/>
          </p:cNvPicPr>
          <p:nvPr/>
        </p:nvPicPr>
        <p:blipFill>
          <a:blip r:embed="rId7"/>
          <a:stretch>
            <a:fillRect/>
          </a:stretch>
        </p:blipFill>
        <p:spPr>
          <a:xfrm>
            <a:off x="332873" y="365125"/>
            <a:ext cx="1010654" cy="399135"/>
          </a:xfrm>
          <a:prstGeom prst="rect">
            <a:avLst/>
          </a:prstGeom>
        </p:spPr>
      </p:pic>
    </p:spTree>
    <p:extLst>
      <p:ext uri="{BB962C8B-B14F-4D97-AF65-F5344CB8AC3E}">
        <p14:creationId xmlns:p14="http://schemas.microsoft.com/office/powerpoint/2010/main" val="1859501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54C6C3-B523-4EB1-AA47-059685285EA4}"/>
              </a:ext>
            </a:extLst>
          </p:cNvPr>
          <p:cNvSpPr>
            <a:spLocks noGrp="1"/>
          </p:cNvSpPr>
          <p:nvPr>
            <p:ph type="title" idx="4294967295"/>
          </p:nvPr>
        </p:nvSpPr>
        <p:spPr>
          <a:xfrm>
            <a:off x="2769393" y="282803"/>
            <a:ext cx="6653213" cy="1600200"/>
          </a:xfrm>
        </p:spPr>
        <p:txBody>
          <a:bodyPr>
            <a:normAutofit/>
          </a:bodyPr>
          <a:lstStyle/>
          <a:p>
            <a:r>
              <a:rPr lang="fr-FR" sz="3600" dirty="0">
                <a:solidFill>
                  <a:schemeClr val="tx1"/>
                </a:solidFill>
              </a:rPr>
              <a:t>Les formations à l’ENSAL</a:t>
            </a:r>
          </a:p>
        </p:txBody>
      </p:sp>
      <p:pic>
        <p:nvPicPr>
          <p:cNvPr id="15" name="Espace réservé du contenu 14">
            <a:extLst>
              <a:ext uri="{FF2B5EF4-FFF2-40B4-BE49-F238E27FC236}">
                <a16:creationId xmlns:a16="http://schemas.microsoft.com/office/drawing/2014/main" id="{D17663F6-A440-4082-A232-5B5A0C70F4C5}"/>
              </a:ext>
            </a:extLst>
          </p:cNvPr>
          <p:cNvPicPr>
            <a:picLocks noGrp="1" noChangeAspect="1"/>
          </p:cNvPicPr>
          <p:nvPr>
            <p:ph idx="4294967295"/>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4676145" y="1543255"/>
            <a:ext cx="7372350" cy="4203700"/>
          </a:xfrm>
          <a:prstGeom prst="rect">
            <a:avLst/>
          </a:prstGeom>
        </p:spPr>
      </p:pic>
      <p:graphicFrame>
        <p:nvGraphicFramePr>
          <p:cNvPr id="10" name="Diagramme 9">
            <a:extLst>
              <a:ext uri="{FF2B5EF4-FFF2-40B4-BE49-F238E27FC236}">
                <a16:creationId xmlns:a16="http://schemas.microsoft.com/office/drawing/2014/main" id="{A065BB8D-6B43-4219-97E3-4FE09F5FE86D}"/>
              </a:ext>
            </a:extLst>
          </p:cNvPr>
          <p:cNvGraphicFramePr/>
          <p:nvPr>
            <p:extLst>
              <p:ext uri="{D42A27DB-BD31-4B8C-83A1-F6EECF244321}">
                <p14:modId xmlns:p14="http://schemas.microsoft.com/office/powerpoint/2010/main" val="1345012835"/>
              </p:ext>
            </p:extLst>
          </p:nvPr>
        </p:nvGraphicFramePr>
        <p:xfrm>
          <a:off x="332188" y="1780376"/>
          <a:ext cx="3884212" cy="4317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8420B5E4-9C79-4CF7-A40B-9D42A31EE668}"/>
              </a:ext>
            </a:extLst>
          </p:cNvPr>
          <p:cNvPicPr>
            <a:picLocks noChangeAspect="1"/>
          </p:cNvPicPr>
          <p:nvPr/>
        </p:nvPicPr>
        <p:blipFill>
          <a:blip r:embed="rId9"/>
          <a:stretch>
            <a:fillRect/>
          </a:stretch>
        </p:blipFill>
        <p:spPr>
          <a:xfrm>
            <a:off x="719666" y="282803"/>
            <a:ext cx="1012024" cy="396274"/>
          </a:xfrm>
          <a:prstGeom prst="rect">
            <a:avLst/>
          </a:prstGeom>
        </p:spPr>
      </p:pic>
      <p:pic>
        <p:nvPicPr>
          <p:cNvPr id="11" name="Image 10">
            <a:extLst>
              <a:ext uri="{FF2B5EF4-FFF2-40B4-BE49-F238E27FC236}">
                <a16:creationId xmlns:a16="http://schemas.microsoft.com/office/drawing/2014/main" id="{1F9FB451-8BBE-4D8E-9F98-18E525F68D77}"/>
              </a:ext>
            </a:extLst>
          </p:cNvPr>
          <p:cNvPicPr>
            <a:picLocks noChangeAspect="1"/>
          </p:cNvPicPr>
          <p:nvPr/>
        </p:nvPicPr>
        <p:blipFill>
          <a:blip r:embed="rId10"/>
          <a:stretch>
            <a:fillRect/>
          </a:stretch>
        </p:blipFill>
        <p:spPr>
          <a:xfrm>
            <a:off x="4676145" y="5797960"/>
            <a:ext cx="4058216" cy="609685"/>
          </a:xfrm>
          <a:prstGeom prst="rect">
            <a:avLst/>
          </a:prstGeom>
        </p:spPr>
      </p:pic>
      <p:pic>
        <p:nvPicPr>
          <p:cNvPr id="12" name="Image 11">
            <a:extLst>
              <a:ext uri="{FF2B5EF4-FFF2-40B4-BE49-F238E27FC236}">
                <a16:creationId xmlns:a16="http://schemas.microsoft.com/office/drawing/2014/main" id="{F8FBC7C2-4896-422B-813D-6AF60532D11F}"/>
              </a:ext>
            </a:extLst>
          </p:cNvPr>
          <p:cNvPicPr>
            <a:picLocks noChangeAspect="1"/>
          </p:cNvPicPr>
          <p:nvPr/>
        </p:nvPicPr>
        <p:blipFill>
          <a:blip r:embed="rId11"/>
          <a:stretch>
            <a:fillRect/>
          </a:stretch>
        </p:blipFill>
        <p:spPr>
          <a:xfrm>
            <a:off x="8734361" y="5797960"/>
            <a:ext cx="3286584" cy="600159"/>
          </a:xfrm>
          <a:prstGeom prst="rect">
            <a:avLst/>
          </a:prstGeom>
        </p:spPr>
      </p:pic>
    </p:spTree>
    <p:extLst>
      <p:ext uri="{BB962C8B-B14F-4D97-AF65-F5344CB8AC3E}">
        <p14:creationId xmlns:p14="http://schemas.microsoft.com/office/powerpoint/2010/main" val="300406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912B23A-E619-40E8-9C8E-3817CEC4D5F9}"/>
              </a:ext>
            </a:extLst>
          </p:cNvPr>
          <p:cNvSpPr>
            <a:spLocks noGrp="1"/>
          </p:cNvSpPr>
          <p:nvPr>
            <p:ph type="title"/>
          </p:nvPr>
        </p:nvSpPr>
        <p:spPr>
          <a:xfrm>
            <a:off x="711200" y="1829858"/>
            <a:ext cx="10515600" cy="2301875"/>
          </a:xfrm>
        </p:spPr>
        <p:style>
          <a:lnRef idx="2">
            <a:schemeClr val="dk1"/>
          </a:lnRef>
          <a:fillRef idx="1">
            <a:schemeClr val="lt1"/>
          </a:fillRef>
          <a:effectRef idx="0">
            <a:schemeClr val="dk1"/>
          </a:effectRef>
          <a:fontRef idx="minor">
            <a:schemeClr val="dk1"/>
          </a:fontRef>
        </p:style>
        <p:txBody>
          <a:bodyPr>
            <a:normAutofit/>
          </a:bodyPr>
          <a:lstStyle/>
          <a:p>
            <a:pPr algn="ctr"/>
            <a:r>
              <a:rPr lang="fr-FR" b="1" dirty="0"/>
              <a:t>PARTIE 1</a:t>
            </a:r>
            <a:br>
              <a:rPr lang="fr-FR" b="1" dirty="0"/>
            </a:br>
            <a:r>
              <a:rPr lang="fr-FR" b="1" dirty="0"/>
              <a:t> ADMISSION À LA FORMATION FPC </a:t>
            </a:r>
          </a:p>
        </p:txBody>
      </p:sp>
      <p:pic>
        <p:nvPicPr>
          <p:cNvPr id="5" name="Image 4">
            <a:extLst>
              <a:ext uri="{FF2B5EF4-FFF2-40B4-BE49-F238E27FC236}">
                <a16:creationId xmlns:a16="http://schemas.microsoft.com/office/drawing/2014/main" id="{016DE24F-47E4-4CAE-92BE-9E460E06B4CE}"/>
              </a:ext>
            </a:extLst>
          </p:cNvPr>
          <p:cNvPicPr>
            <a:picLocks noChangeAspect="1"/>
          </p:cNvPicPr>
          <p:nvPr/>
        </p:nvPicPr>
        <p:blipFill>
          <a:blip r:embed="rId2"/>
          <a:stretch>
            <a:fillRect/>
          </a:stretch>
        </p:blipFill>
        <p:spPr>
          <a:xfrm>
            <a:off x="310146" y="336606"/>
            <a:ext cx="1682642" cy="664522"/>
          </a:xfrm>
          <a:prstGeom prst="rect">
            <a:avLst/>
          </a:prstGeom>
        </p:spPr>
      </p:pic>
    </p:spTree>
    <p:extLst>
      <p:ext uri="{BB962C8B-B14F-4D97-AF65-F5344CB8AC3E}">
        <p14:creationId xmlns:p14="http://schemas.microsoft.com/office/powerpoint/2010/main" val="67163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6161DA-2637-4206-8365-C1DB30216286}"/>
              </a:ext>
            </a:extLst>
          </p:cNvPr>
          <p:cNvSpPr>
            <a:spLocks noGrp="1"/>
          </p:cNvSpPr>
          <p:nvPr>
            <p:ph type="title"/>
          </p:nvPr>
        </p:nvSpPr>
        <p:spPr>
          <a:xfrm>
            <a:off x="592666" y="1422928"/>
            <a:ext cx="10515600" cy="1325563"/>
          </a:xfrm>
        </p:spPr>
        <p:txBody>
          <a:bodyPr>
            <a:noAutofit/>
          </a:bodyPr>
          <a:lstStyle/>
          <a:p>
            <a:pPr algn="just"/>
            <a:r>
              <a:rPr lang="fr-FR" sz="2400" dirty="0"/>
              <a:t>Ce guide a pour objectif de vous accompagner pas à pas dans votre candidature pour la session 2027-2028, en vous fournissant :</a:t>
            </a:r>
          </a:p>
        </p:txBody>
      </p:sp>
      <p:sp>
        <p:nvSpPr>
          <p:cNvPr id="3" name="Espace réservé du contenu 2">
            <a:extLst>
              <a:ext uri="{FF2B5EF4-FFF2-40B4-BE49-F238E27FC236}">
                <a16:creationId xmlns:a16="http://schemas.microsoft.com/office/drawing/2014/main" id="{A637ED6A-6EC8-44D4-8AF7-90470CB7353F}"/>
              </a:ext>
            </a:extLst>
          </p:cNvPr>
          <p:cNvSpPr>
            <a:spLocks noGrp="1"/>
          </p:cNvSpPr>
          <p:nvPr>
            <p:ph idx="1"/>
          </p:nvPr>
        </p:nvSpPr>
        <p:spPr>
          <a:xfrm>
            <a:off x="592666" y="2748491"/>
            <a:ext cx="10515600" cy="1899709"/>
          </a:xfrm>
        </p:spPr>
        <p:txBody>
          <a:bodyPr>
            <a:normAutofit fontScale="85000" lnSpcReduction="20000"/>
          </a:bodyPr>
          <a:lstStyle/>
          <a:p>
            <a:pPr lvl="0"/>
            <a:r>
              <a:rPr lang="fr-FR" dirty="0"/>
              <a:t>Les conditions d’éligibilité </a:t>
            </a:r>
          </a:p>
          <a:p>
            <a:pPr lvl="0"/>
            <a:r>
              <a:rPr lang="fr-FR" dirty="0"/>
              <a:t>Le calendrier et les délais </a:t>
            </a:r>
          </a:p>
          <a:p>
            <a:pPr lvl="0"/>
            <a:r>
              <a:rPr lang="fr-FR" dirty="0"/>
              <a:t>La liste complète des pièces justificatives à fournir </a:t>
            </a:r>
          </a:p>
          <a:p>
            <a:pPr lvl="0"/>
            <a:r>
              <a:rPr lang="fr-FR" dirty="0"/>
              <a:t>La procédure d’admission</a:t>
            </a:r>
          </a:p>
          <a:p>
            <a:pPr lvl="0"/>
            <a:r>
              <a:rPr lang="fr-FR" dirty="0"/>
              <a:t>Une présentation de la formation HMONP à l’ENSAL</a:t>
            </a:r>
          </a:p>
          <a:p>
            <a:pPr marL="0" indent="0">
              <a:buNone/>
            </a:pPr>
            <a:endParaRPr lang="fr-FR" dirty="0"/>
          </a:p>
        </p:txBody>
      </p:sp>
      <p:pic>
        <p:nvPicPr>
          <p:cNvPr id="4" name="Image 3">
            <a:extLst>
              <a:ext uri="{FF2B5EF4-FFF2-40B4-BE49-F238E27FC236}">
                <a16:creationId xmlns:a16="http://schemas.microsoft.com/office/drawing/2014/main" id="{10FBFAC4-7A4A-40B8-B35D-AA413F08731A}"/>
              </a:ext>
            </a:extLst>
          </p:cNvPr>
          <p:cNvPicPr>
            <a:picLocks noChangeAspect="1"/>
          </p:cNvPicPr>
          <p:nvPr/>
        </p:nvPicPr>
        <p:blipFill>
          <a:blip r:embed="rId2"/>
          <a:stretch>
            <a:fillRect/>
          </a:stretch>
        </p:blipFill>
        <p:spPr>
          <a:xfrm>
            <a:off x="335546" y="187910"/>
            <a:ext cx="1682642" cy="664522"/>
          </a:xfrm>
          <a:prstGeom prst="rect">
            <a:avLst/>
          </a:prstGeom>
        </p:spPr>
      </p:pic>
    </p:spTree>
    <p:extLst>
      <p:ext uri="{BB962C8B-B14F-4D97-AF65-F5344CB8AC3E}">
        <p14:creationId xmlns:p14="http://schemas.microsoft.com/office/powerpoint/2010/main" val="434007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6D3F2-B2CF-48D1-A0E6-90356ADF6560}"/>
              </a:ext>
            </a:extLst>
          </p:cNvPr>
          <p:cNvSpPr>
            <a:spLocks noGrp="1"/>
          </p:cNvSpPr>
          <p:nvPr>
            <p:ph type="title"/>
          </p:nvPr>
        </p:nvSpPr>
        <p:spPr>
          <a:xfrm>
            <a:off x="402166" y="906992"/>
            <a:ext cx="10515600" cy="1325563"/>
          </a:xfrm>
        </p:spPr>
        <p:txBody>
          <a:bodyPr>
            <a:normAutofit/>
          </a:bodyPr>
          <a:lstStyle/>
          <a:p>
            <a:r>
              <a:rPr lang="fr-FR" sz="3600" dirty="0"/>
              <a:t>Calendrier admission</a:t>
            </a:r>
          </a:p>
        </p:txBody>
      </p:sp>
      <p:graphicFrame>
        <p:nvGraphicFramePr>
          <p:cNvPr id="4" name="Espace réservé du contenu 3">
            <a:extLst>
              <a:ext uri="{FF2B5EF4-FFF2-40B4-BE49-F238E27FC236}">
                <a16:creationId xmlns:a16="http://schemas.microsoft.com/office/drawing/2014/main" id="{4C28149E-5065-44FC-A1E3-ED6D28CC5AB9}"/>
              </a:ext>
            </a:extLst>
          </p:cNvPr>
          <p:cNvGraphicFramePr>
            <a:graphicFrameLocks noGrp="1"/>
          </p:cNvGraphicFramePr>
          <p:nvPr>
            <p:ph idx="1"/>
            <p:extLst>
              <p:ext uri="{D42A27DB-BD31-4B8C-83A1-F6EECF244321}">
                <p14:modId xmlns:p14="http://schemas.microsoft.com/office/powerpoint/2010/main" val="3206242487"/>
              </p:ext>
            </p:extLst>
          </p:nvPr>
        </p:nvGraphicFramePr>
        <p:xfrm>
          <a:off x="402166" y="2333625"/>
          <a:ext cx="11387667" cy="4074414"/>
        </p:xfrm>
        <a:graphic>
          <a:graphicData uri="http://schemas.openxmlformats.org/drawingml/2006/table">
            <a:tbl>
              <a:tblPr firstRow="1" bandRow="1">
                <a:tableStyleId>{073A0DAA-6AF3-43AB-8588-CEC1D06C72B9}</a:tableStyleId>
              </a:tblPr>
              <a:tblGrid>
                <a:gridCol w="1905000">
                  <a:extLst>
                    <a:ext uri="{9D8B030D-6E8A-4147-A177-3AD203B41FA5}">
                      <a16:colId xmlns:a16="http://schemas.microsoft.com/office/drawing/2014/main" val="176744268"/>
                    </a:ext>
                  </a:extLst>
                </a:gridCol>
                <a:gridCol w="2531533">
                  <a:extLst>
                    <a:ext uri="{9D8B030D-6E8A-4147-A177-3AD203B41FA5}">
                      <a16:colId xmlns:a16="http://schemas.microsoft.com/office/drawing/2014/main" val="2402009244"/>
                    </a:ext>
                  </a:extLst>
                </a:gridCol>
                <a:gridCol w="6951134">
                  <a:extLst>
                    <a:ext uri="{9D8B030D-6E8A-4147-A177-3AD203B41FA5}">
                      <a16:colId xmlns:a16="http://schemas.microsoft.com/office/drawing/2014/main" val="2246393293"/>
                    </a:ext>
                  </a:extLst>
                </a:gridCol>
              </a:tblGrid>
              <a:tr h="197462">
                <a:tc>
                  <a:txBody>
                    <a:bodyPr/>
                    <a:lstStyle/>
                    <a:p>
                      <a:pPr algn="ctr">
                        <a:lnSpc>
                          <a:spcPct val="115000"/>
                        </a:lnSpc>
                        <a:spcAft>
                          <a:spcPts val="0"/>
                        </a:spcAft>
                      </a:pPr>
                      <a:r>
                        <a:rPr lang="fr-FR" sz="1100" dirty="0">
                          <a:effectLst/>
                        </a:rPr>
                        <a:t>Etape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100" dirty="0">
                          <a:effectLst/>
                        </a:rPr>
                        <a:t>Date</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100" dirty="0">
                          <a:effectLst/>
                        </a:rPr>
                        <a:t>Détails</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6445750"/>
                  </a:ext>
                </a:extLst>
              </a:tr>
              <a:tr h="663758">
                <a:tc>
                  <a:txBody>
                    <a:bodyPr/>
                    <a:lstStyle/>
                    <a:p>
                      <a:pPr algn="l">
                        <a:lnSpc>
                          <a:spcPct val="115000"/>
                        </a:lnSpc>
                        <a:spcAft>
                          <a:spcPts val="0"/>
                        </a:spcAft>
                      </a:pPr>
                      <a:r>
                        <a:rPr lang="fr-FR" sz="1100" b="1" dirty="0">
                          <a:effectLst/>
                        </a:rPr>
                        <a:t> </a:t>
                      </a:r>
                    </a:p>
                    <a:p>
                      <a:pPr algn="l">
                        <a:lnSpc>
                          <a:spcPct val="115000"/>
                        </a:lnSpc>
                        <a:spcAft>
                          <a:spcPts val="0"/>
                        </a:spcAft>
                      </a:pPr>
                      <a:r>
                        <a:rPr lang="fr-FR" sz="1100" b="1" dirty="0">
                          <a:effectLst/>
                        </a:rPr>
                        <a:t>Période des candidatures</a:t>
                      </a:r>
                    </a:p>
                    <a:p>
                      <a:pPr algn="l">
                        <a:lnSpc>
                          <a:spcPct val="115000"/>
                        </a:lnSpc>
                        <a:spcAft>
                          <a:spcPts val="0"/>
                        </a:spcAft>
                      </a:pPr>
                      <a:r>
                        <a:rPr lang="fr-FR" sz="1100" b="1" dirty="0">
                          <a:effectLst/>
                        </a:rPr>
                        <a:t> </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100" dirty="0">
                          <a:effectLst/>
                        </a:rPr>
                        <a:t> </a:t>
                      </a:r>
                    </a:p>
                    <a:p>
                      <a:pPr algn="l">
                        <a:lnSpc>
                          <a:spcPct val="115000"/>
                        </a:lnSpc>
                        <a:spcAft>
                          <a:spcPts val="0"/>
                        </a:spcAft>
                      </a:pPr>
                      <a:r>
                        <a:rPr lang="fr-FR" sz="1100" dirty="0">
                          <a:effectLst/>
                        </a:rPr>
                        <a:t>Du 15 janvier au 1</a:t>
                      </a:r>
                      <a:r>
                        <a:rPr lang="fr-FR" sz="1100" baseline="30000" dirty="0">
                          <a:effectLst/>
                        </a:rPr>
                        <a:t>er</a:t>
                      </a:r>
                      <a:r>
                        <a:rPr lang="fr-FR" sz="1100" dirty="0">
                          <a:effectLst/>
                        </a:rPr>
                        <a:t> mars 2027</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100" dirty="0">
                          <a:effectLst/>
                        </a:rPr>
                        <a:t> </a:t>
                      </a:r>
                    </a:p>
                    <a:p>
                      <a:pPr algn="l">
                        <a:lnSpc>
                          <a:spcPct val="115000"/>
                        </a:lnSpc>
                        <a:spcAft>
                          <a:spcPts val="0"/>
                        </a:spcAft>
                      </a:pPr>
                      <a:r>
                        <a:rPr lang="fr-FR" sz="1100" dirty="0">
                          <a:effectLst/>
                        </a:rPr>
                        <a:t>Démarche en ligne : </a:t>
                      </a:r>
                      <a:r>
                        <a:rPr lang="fr-FR" sz="1100" u="sng" dirty="0">
                          <a:effectLst/>
                          <a:hlinkClick r:id="rId2"/>
                        </a:rPr>
                        <a:t>https://taiga.archi.fr/taiga/cnd/pages/?ce=lyon</a:t>
                      </a:r>
                      <a:endParaRPr lang="fr-FR" sz="1100" dirty="0">
                        <a:effectLst/>
                      </a:endParaRPr>
                    </a:p>
                    <a:p>
                      <a:pPr algn="l">
                        <a:lnSpc>
                          <a:spcPct val="115000"/>
                        </a:lnSpc>
                        <a:spcAft>
                          <a:spcPts val="0"/>
                        </a:spcAft>
                      </a:pPr>
                      <a:r>
                        <a:rPr lang="fr-FR" sz="1100" dirty="0">
                          <a:effectLst/>
                        </a:rPr>
                        <a:t> </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91716933"/>
                  </a:ext>
                </a:extLst>
              </a:tr>
              <a:tr h="395104">
                <a:tc>
                  <a:txBody>
                    <a:bodyPr/>
                    <a:lstStyle/>
                    <a:p>
                      <a:pPr algn="l">
                        <a:lnSpc>
                          <a:spcPct val="115000"/>
                        </a:lnSpc>
                        <a:spcAft>
                          <a:spcPts val="0"/>
                        </a:spcAft>
                      </a:pPr>
                      <a:endParaRPr lang="fr-FR" sz="1100" b="1" dirty="0">
                        <a:effectLst/>
                      </a:endParaRPr>
                    </a:p>
                    <a:p>
                      <a:pPr algn="l">
                        <a:lnSpc>
                          <a:spcPct val="115000"/>
                        </a:lnSpc>
                        <a:spcAft>
                          <a:spcPts val="0"/>
                        </a:spcAft>
                      </a:pPr>
                      <a:r>
                        <a:rPr lang="fr-FR" sz="1100" b="1" dirty="0">
                          <a:effectLst/>
                        </a:rPr>
                        <a:t>Vérification des dossiers</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latin typeface="Calibri" panose="020F0502020204030204" pitchFamily="34" charset="0"/>
                          <a:ea typeface="Times New Roman" panose="02020603050405020304" pitchFamily="18" charset="0"/>
                          <a:cs typeface="Times New Roman" panose="02020603050405020304" pitchFamily="18" charset="0"/>
                        </a:rPr>
                        <a:t>Du 2 au 31 mars 2027</a:t>
                      </a: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Période de traitement par la Direction des études et des formations.</a:t>
                      </a:r>
                    </a:p>
                    <a:p>
                      <a:pPr algn="l">
                        <a:lnSpc>
                          <a:spcPct val="115000"/>
                        </a:lnSpc>
                        <a:spcAft>
                          <a:spcPts val="0"/>
                        </a:spcAft>
                      </a:pPr>
                      <a:r>
                        <a:rPr lang="fr-FR" sz="1100" dirty="0">
                          <a:effectLst/>
                        </a:rPr>
                        <a:t> </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36657802"/>
                  </a:ext>
                </a:extLst>
              </a:tr>
              <a:tr h="529431">
                <a:tc>
                  <a:txBody>
                    <a:bodyPr/>
                    <a:lstStyle/>
                    <a:p>
                      <a:pPr algn="l">
                        <a:lnSpc>
                          <a:spcPct val="115000"/>
                        </a:lnSpc>
                        <a:spcAft>
                          <a:spcPts val="0"/>
                        </a:spcAft>
                      </a:pPr>
                      <a:endParaRPr lang="fr-FR" sz="1100" b="1" dirty="0">
                        <a:effectLst/>
                      </a:endParaRPr>
                    </a:p>
                    <a:p>
                      <a:pPr algn="l">
                        <a:lnSpc>
                          <a:spcPct val="115000"/>
                        </a:lnSpc>
                        <a:spcAft>
                          <a:spcPts val="0"/>
                        </a:spcAft>
                      </a:pPr>
                      <a:r>
                        <a:rPr lang="fr-FR" sz="1100" b="1" dirty="0">
                          <a:effectLst/>
                        </a:rPr>
                        <a:t>Commission VEEPAP</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Début avril 2027</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Commission de validation d’acquis – Annonce des résultats 48h00 ouvrés maximum par courriel.</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72918134"/>
                  </a:ext>
                </a:extLst>
              </a:tr>
              <a:tr h="529431">
                <a:tc>
                  <a:txBody>
                    <a:bodyPr/>
                    <a:lstStyle/>
                    <a:p>
                      <a:pPr algn="l">
                        <a:lnSpc>
                          <a:spcPct val="115000"/>
                        </a:lnSpc>
                        <a:spcAft>
                          <a:spcPts val="0"/>
                        </a:spcAft>
                      </a:pPr>
                      <a:endParaRPr lang="fr-FR" sz="1100" b="1" dirty="0">
                        <a:effectLst/>
                        <a:latin typeface="+mn-lt"/>
                        <a:ea typeface="Times New Roman" panose="02020603050405020304" pitchFamily="18" charset="0"/>
                        <a:cs typeface="Times New Roman" panose="02020603050405020304" pitchFamily="18" charset="0"/>
                      </a:endParaRPr>
                    </a:p>
                    <a:p>
                      <a:pPr algn="l">
                        <a:lnSpc>
                          <a:spcPct val="115000"/>
                        </a:lnSpc>
                        <a:spcAft>
                          <a:spcPts val="0"/>
                        </a:spcAft>
                      </a:pPr>
                      <a:r>
                        <a:rPr lang="fr-FR" sz="1100" b="1" dirty="0">
                          <a:effectLst/>
                          <a:latin typeface="+mn-lt"/>
                          <a:ea typeface="Times New Roman" panose="02020603050405020304" pitchFamily="18" charset="0"/>
                          <a:cs typeface="Times New Roman" panose="02020603050405020304" pitchFamily="18" charset="0"/>
                        </a:rPr>
                        <a:t>Epreuves écrites </a:t>
                      </a:r>
                    </a:p>
                  </a:txBody>
                  <a:tcPr marL="68580" marR="68580" marT="0" marB="0"/>
                </a:tc>
                <a:tc>
                  <a:txBody>
                    <a:bodyPr/>
                    <a:lstStyle/>
                    <a:p>
                      <a:pPr algn="l">
                        <a:lnSpc>
                          <a:spcPct val="115000"/>
                        </a:lnSpc>
                        <a:spcAft>
                          <a:spcPts val="0"/>
                        </a:spcAft>
                      </a:pP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fr-FR" sz="1100" dirty="0">
                          <a:effectLst/>
                          <a:latin typeface="Calibri" panose="020F0502020204030204" pitchFamily="34" charset="0"/>
                          <a:ea typeface="Times New Roman" panose="02020603050405020304" pitchFamily="18" charset="0"/>
                          <a:cs typeface="Times New Roman" panose="02020603050405020304" pitchFamily="18" charset="0"/>
                        </a:rPr>
                        <a:t>Dates non définies (fin avril / début mai) </a:t>
                      </a:r>
                    </a:p>
                  </a:txBody>
                  <a:tcPr marL="68580" marR="68580" marT="0" marB="0"/>
                </a:tc>
                <a:tc>
                  <a:txBody>
                    <a:bodyPr/>
                    <a:lstStyle/>
                    <a:p>
                      <a:pPr algn="l">
                        <a:lnSpc>
                          <a:spcPct val="115000"/>
                        </a:lnSpc>
                        <a:spcAft>
                          <a:spcPts val="0"/>
                        </a:spcAft>
                      </a:pP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fr-FR" sz="1100" dirty="0">
                          <a:effectLst/>
                          <a:latin typeface="Calibri" panose="020F0502020204030204" pitchFamily="34" charset="0"/>
                          <a:ea typeface="Times New Roman" panose="02020603050405020304" pitchFamily="18" charset="0"/>
                          <a:cs typeface="Times New Roman" panose="02020603050405020304" pitchFamily="18" charset="0"/>
                        </a:rPr>
                        <a:t>3 épreuves : culture architecturale (3h), mathématiques appliquées à l’architecture (2h) et projet architecturale (8h)</a:t>
                      </a:r>
                    </a:p>
                  </a:txBody>
                  <a:tcPr marL="68580" marR="68580" marT="0" marB="0"/>
                </a:tc>
                <a:extLst>
                  <a:ext uri="{0D108BD9-81ED-4DB2-BD59-A6C34878D82A}">
                    <a16:rowId xmlns:a16="http://schemas.microsoft.com/office/drawing/2014/main" val="93051439"/>
                  </a:ext>
                </a:extLst>
              </a:tr>
              <a:tr h="529431">
                <a:tc>
                  <a:txBody>
                    <a:bodyPr/>
                    <a:lstStyle/>
                    <a:p>
                      <a:pPr algn="l">
                        <a:lnSpc>
                          <a:spcPct val="115000"/>
                        </a:lnSpc>
                        <a:spcAft>
                          <a:spcPts val="0"/>
                        </a:spcAft>
                      </a:pP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fr-FR" sz="1100" b="1" dirty="0">
                          <a:effectLst/>
                          <a:latin typeface="Calibri" panose="020F0502020204030204" pitchFamily="34" charset="0"/>
                          <a:ea typeface="Times New Roman" panose="02020603050405020304" pitchFamily="18" charset="0"/>
                          <a:cs typeface="Times New Roman" panose="02020603050405020304" pitchFamily="18" charset="0"/>
                        </a:rPr>
                        <a:t>Epreuve orale</a:t>
                      </a:r>
                    </a:p>
                  </a:txBody>
                  <a:tcPr marL="68580" marR="68580" marT="0" marB="0"/>
                </a:tc>
                <a:tc>
                  <a:txBody>
                    <a:bodyPr/>
                    <a:lstStyle/>
                    <a:p>
                      <a:pPr algn="l">
                        <a:lnSpc>
                          <a:spcPct val="115000"/>
                        </a:lnSpc>
                        <a:spcAft>
                          <a:spcPts val="0"/>
                        </a:spcAft>
                      </a:pP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fr-FR" sz="1100" dirty="0">
                          <a:effectLst/>
                          <a:latin typeface="Calibri" panose="020F0502020204030204" pitchFamily="34" charset="0"/>
                          <a:ea typeface="Times New Roman" panose="02020603050405020304" pitchFamily="18" charset="0"/>
                          <a:cs typeface="Times New Roman" panose="02020603050405020304" pitchFamily="18" charset="0"/>
                        </a:rPr>
                        <a:t>Date non définie (début juin)</a:t>
                      </a:r>
                    </a:p>
                  </a:txBody>
                  <a:tcPr marL="68580" marR="68580" marT="0" marB="0"/>
                </a:tc>
                <a:tc>
                  <a:txBody>
                    <a:bodyPr/>
                    <a:lstStyle/>
                    <a:p>
                      <a:pPr algn="l">
                        <a:lnSpc>
                          <a:spcPct val="115000"/>
                        </a:lnSpc>
                        <a:spcAft>
                          <a:spcPts val="0"/>
                        </a:spcAft>
                      </a:pP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fr-FR" sz="1100" dirty="0">
                          <a:effectLst/>
                          <a:latin typeface="Calibri" panose="020F0502020204030204" pitchFamily="34" charset="0"/>
                          <a:ea typeface="Times New Roman" panose="02020603050405020304" pitchFamily="18" charset="0"/>
                          <a:cs typeface="Times New Roman" panose="02020603050405020304" pitchFamily="18" charset="0"/>
                        </a:rPr>
                        <a:t>1 épreuve orale devant un jury composé d’architectes praticiens et d’enseignants. </a:t>
                      </a:r>
                    </a:p>
                  </a:txBody>
                  <a:tcPr marL="68580" marR="68580" marT="0" marB="0"/>
                </a:tc>
                <a:extLst>
                  <a:ext uri="{0D108BD9-81ED-4DB2-BD59-A6C34878D82A}">
                    <a16:rowId xmlns:a16="http://schemas.microsoft.com/office/drawing/2014/main" val="1830878701"/>
                  </a:ext>
                </a:extLst>
              </a:tr>
              <a:tr h="529431">
                <a:tc>
                  <a:txBody>
                    <a:bodyPr/>
                    <a:lstStyle/>
                    <a:p>
                      <a:pPr algn="l">
                        <a:lnSpc>
                          <a:spcPct val="115000"/>
                        </a:lnSpc>
                        <a:spcAft>
                          <a:spcPts val="0"/>
                        </a:spcAft>
                      </a:pPr>
                      <a:endParaRPr lang="fr-FR" sz="1100" b="1" dirty="0">
                        <a:effectLst/>
                      </a:endParaRPr>
                    </a:p>
                    <a:p>
                      <a:pPr algn="l">
                        <a:lnSpc>
                          <a:spcPct val="115000"/>
                        </a:lnSpc>
                        <a:spcAft>
                          <a:spcPts val="0"/>
                        </a:spcAft>
                      </a:pPr>
                      <a:r>
                        <a:rPr lang="fr-FR" sz="1100" b="1" dirty="0">
                          <a:effectLst/>
                        </a:rPr>
                        <a:t>Inscription administrative</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Juillet 2027</a:t>
                      </a: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Démarche en ligne depuis Taïga - Une procédure vous sera communiquée à l’annonce des résultats.</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70543083"/>
                  </a:ext>
                </a:extLst>
              </a:tr>
              <a:tr h="529431">
                <a:tc>
                  <a:txBody>
                    <a:bodyPr/>
                    <a:lstStyle/>
                    <a:p>
                      <a:pPr algn="l">
                        <a:lnSpc>
                          <a:spcPct val="115000"/>
                        </a:lnSpc>
                        <a:spcAft>
                          <a:spcPts val="0"/>
                        </a:spcAft>
                      </a:pPr>
                      <a:endParaRPr lang="fr-FR" sz="1100" b="1" dirty="0">
                        <a:effectLst/>
                      </a:endParaRPr>
                    </a:p>
                    <a:p>
                      <a:pPr algn="l">
                        <a:lnSpc>
                          <a:spcPct val="115000"/>
                        </a:lnSpc>
                        <a:spcAft>
                          <a:spcPts val="0"/>
                        </a:spcAft>
                      </a:pPr>
                      <a:r>
                        <a:rPr lang="fr-FR" sz="1100" b="1" dirty="0">
                          <a:effectLst/>
                        </a:rPr>
                        <a:t>Début de la formation</a:t>
                      </a:r>
                      <a:endParaRPr lang="fr-FR" sz="11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Début septembre 2027</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0"/>
                        </a:spcAft>
                      </a:pPr>
                      <a:endParaRPr lang="fr-FR" sz="1100" dirty="0">
                        <a:effectLst/>
                      </a:endParaRPr>
                    </a:p>
                    <a:p>
                      <a:pPr algn="l">
                        <a:lnSpc>
                          <a:spcPct val="115000"/>
                        </a:lnSpc>
                        <a:spcAft>
                          <a:spcPts val="0"/>
                        </a:spcAft>
                      </a:pPr>
                      <a:r>
                        <a:rPr lang="fr-FR" sz="1100" dirty="0">
                          <a:effectLst/>
                        </a:rPr>
                        <a:t>Présence obligatoire  </a:t>
                      </a:r>
                      <a:endParaRPr lang="fr-F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39222060"/>
                  </a:ext>
                </a:extLst>
              </a:tr>
            </a:tbl>
          </a:graphicData>
        </a:graphic>
      </p:graphicFrame>
      <p:pic>
        <p:nvPicPr>
          <p:cNvPr id="5" name="Image 4">
            <a:extLst>
              <a:ext uri="{FF2B5EF4-FFF2-40B4-BE49-F238E27FC236}">
                <a16:creationId xmlns:a16="http://schemas.microsoft.com/office/drawing/2014/main" id="{0C5386BD-63D6-463B-A1A8-92B1D0144178}"/>
              </a:ext>
            </a:extLst>
          </p:cNvPr>
          <p:cNvPicPr>
            <a:picLocks noChangeAspect="1"/>
          </p:cNvPicPr>
          <p:nvPr/>
        </p:nvPicPr>
        <p:blipFill>
          <a:blip r:embed="rId3"/>
          <a:stretch>
            <a:fillRect/>
          </a:stretch>
        </p:blipFill>
        <p:spPr>
          <a:xfrm>
            <a:off x="402166" y="141400"/>
            <a:ext cx="1682642" cy="664522"/>
          </a:xfrm>
          <a:prstGeom prst="rect">
            <a:avLst/>
          </a:prstGeom>
        </p:spPr>
      </p:pic>
    </p:spTree>
    <p:extLst>
      <p:ext uri="{BB962C8B-B14F-4D97-AF65-F5344CB8AC3E}">
        <p14:creationId xmlns:p14="http://schemas.microsoft.com/office/powerpoint/2010/main" val="3349410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Points importants</a:t>
            </a:r>
          </a:p>
        </p:txBody>
      </p:sp>
      <p:sp>
        <p:nvSpPr>
          <p:cNvPr id="3" name="Espace réservé du contenu 2">
            <a:extLst>
              <a:ext uri="{FF2B5EF4-FFF2-40B4-BE49-F238E27FC236}">
                <a16:creationId xmlns:a16="http://schemas.microsoft.com/office/drawing/2014/main" id="{6B9707AD-F453-48F3-8405-CAB2AE147A9A}"/>
              </a:ext>
            </a:extLst>
          </p:cNvPr>
          <p:cNvSpPr>
            <a:spLocks noGrp="1"/>
          </p:cNvSpPr>
          <p:nvPr>
            <p:ph idx="1"/>
          </p:nvPr>
        </p:nvSpPr>
        <p:spPr>
          <a:xfrm>
            <a:off x="838200" y="1825625"/>
            <a:ext cx="10515600" cy="4667250"/>
          </a:xfrm>
        </p:spPr>
        <p:txBody>
          <a:bodyPr>
            <a:normAutofit fontScale="47500" lnSpcReduction="20000"/>
          </a:bodyPr>
          <a:lstStyle/>
          <a:p>
            <a:pPr marL="0" indent="0" algn="just">
              <a:lnSpc>
                <a:spcPct val="120000"/>
              </a:lnSpc>
              <a:buNone/>
            </a:pPr>
            <a:r>
              <a:rPr lang="fr-FR" sz="3200" b="1" u="sng" dirty="0"/>
              <a:t>L'intégration en formation continue (FPC) se fait par une procédure dite de validation des acquis : VEEPAP (Validation des études, expériences professionnelles ou acquis personnels). </a:t>
            </a:r>
          </a:p>
          <a:p>
            <a:pPr marL="0" indent="0" algn="just">
              <a:lnSpc>
                <a:spcPct val="120000"/>
              </a:lnSpc>
              <a:buNone/>
            </a:pPr>
            <a:endParaRPr lang="fr-FR" sz="2900" dirty="0"/>
          </a:p>
          <a:p>
            <a:pPr algn="just">
              <a:lnSpc>
                <a:spcPct val="120000"/>
              </a:lnSpc>
            </a:pPr>
            <a:r>
              <a:rPr lang="fr-FR" sz="2900" dirty="0"/>
              <a:t>En raison de la réglementation de la profession d'architecte, le diplôme d'architecte d'état </a:t>
            </a:r>
            <a:r>
              <a:rPr lang="fr-FR" sz="2900" u="sng" dirty="0"/>
              <a:t>n'est pas accessible par la VAE </a:t>
            </a:r>
            <a:r>
              <a:rPr lang="fr-FR" sz="2900" dirty="0"/>
              <a:t>(validation d'acquis de l'expérience). </a:t>
            </a:r>
          </a:p>
          <a:p>
            <a:pPr algn="just">
              <a:lnSpc>
                <a:spcPct val="120000"/>
              </a:lnSpc>
            </a:pPr>
            <a:r>
              <a:rPr lang="fr-FR" sz="2900" dirty="0"/>
              <a:t>La VEEPAP est un dispositif commun à toutes les ENSA et vous permet de vous engager dans des études en architecture et d'intégrer un cursus adapté à vos acquis.</a:t>
            </a:r>
          </a:p>
          <a:p>
            <a:pPr algn="just">
              <a:lnSpc>
                <a:spcPct val="120000"/>
              </a:lnSpc>
            </a:pPr>
            <a:r>
              <a:rPr lang="fr-FR" sz="2900" dirty="0"/>
              <a:t>Le </a:t>
            </a:r>
            <a:r>
              <a:rPr lang="fr-FR" sz="2900" b="1" u="sng" dirty="0"/>
              <a:t>cursus FPC commence en deuxième année de licence, la durée des études est de 4 ans : </a:t>
            </a:r>
            <a:r>
              <a:rPr lang="fr-FR" sz="2900" dirty="0"/>
              <a:t>L2, L3, M1 et M2. </a:t>
            </a:r>
          </a:p>
          <a:p>
            <a:pPr algn="just">
              <a:lnSpc>
                <a:spcPct val="120000"/>
              </a:lnSpc>
            </a:pPr>
            <a:r>
              <a:rPr lang="fr-FR" sz="2900" dirty="0"/>
              <a:t>Pour toute intégration à un niveau supérieur que la deuxième année de licence, il requiert une étude approfondie de votre candidature à partir de votre parcours professionnel, vos acquis professionnels et personnels par une commission spécifique, selon la réglementation en vigueur.</a:t>
            </a:r>
          </a:p>
          <a:p>
            <a:pPr algn="just">
              <a:lnSpc>
                <a:spcPct val="120000"/>
              </a:lnSpc>
            </a:pPr>
            <a:r>
              <a:rPr lang="fr-FR" sz="2900" dirty="0"/>
              <a:t>Il n'est pas possible d'intégrer directement le Master 2 en architecture via la VEEPAP, sans validation du Master 1 en architecture au sein d'une ENSA en France, ESA ou tout autre école reconnue par le Ministère de la Culture et l'Ordre des architectes en France. </a:t>
            </a:r>
          </a:p>
          <a:p>
            <a:pPr algn="just">
              <a:lnSpc>
                <a:spcPct val="120000"/>
              </a:lnSpc>
            </a:pPr>
            <a:r>
              <a:rPr lang="fr-FR" sz="2900" dirty="0"/>
              <a:t>Les possibilités de poursuite d'études après l'obtention du diplôme d'état d'architecte valant grade master : Habilitation à la maitrise d’œuvre (HMONP), Doctorat.</a:t>
            </a:r>
            <a:endParaRPr lang="fr-FR" dirty="0"/>
          </a:p>
          <a:p>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Tree>
    <p:extLst>
      <p:ext uri="{BB962C8B-B14F-4D97-AF65-F5344CB8AC3E}">
        <p14:creationId xmlns:p14="http://schemas.microsoft.com/office/powerpoint/2010/main" val="3669269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Conditions d’éligibilité 1/2 </a:t>
            </a:r>
          </a:p>
        </p:txBody>
      </p:sp>
      <p:sp>
        <p:nvSpPr>
          <p:cNvPr id="3" name="Espace réservé du contenu 2">
            <a:extLst>
              <a:ext uri="{FF2B5EF4-FFF2-40B4-BE49-F238E27FC236}">
                <a16:creationId xmlns:a16="http://schemas.microsoft.com/office/drawing/2014/main" id="{6B9707AD-F453-48F3-8405-CAB2AE147A9A}"/>
              </a:ext>
            </a:extLst>
          </p:cNvPr>
          <p:cNvSpPr>
            <a:spLocks noGrp="1"/>
          </p:cNvSpPr>
          <p:nvPr>
            <p:ph idx="1"/>
          </p:nvPr>
        </p:nvSpPr>
        <p:spPr>
          <a:xfrm>
            <a:off x="838200" y="1825625"/>
            <a:ext cx="10515600" cy="4667250"/>
          </a:xfrm>
        </p:spPr>
        <p:txBody>
          <a:bodyPr>
            <a:normAutofit/>
          </a:bodyPr>
          <a:lstStyle/>
          <a:p>
            <a:pPr marL="0" indent="0" algn="just">
              <a:lnSpc>
                <a:spcPct val="120000"/>
              </a:lnSpc>
              <a:buNone/>
            </a:pPr>
            <a:endParaRPr lang="fr-FR" sz="1400" b="1" dirty="0"/>
          </a:p>
          <a:p>
            <a:pPr marL="0" indent="0" algn="just">
              <a:lnSpc>
                <a:spcPct val="120000"/>
              </a:lnSpc>
              <a:buNone/>
            </a:pPr>
            <a:r>
              <a:rPr lang="fr-FR" sz="1400" b="1" dirty="0"/>
              <a:t>Pour candidater à la FPC vous devez remplis les critères suivants, selon les dispositions de l'arrêté du 20 juillet 2005 relatif aux modalités d'inscription dans les écoles d'architecture. Votre dossier sera présenté à la commission de validation des acquis VEEPAP au mois d'avril : </a:t>
            </a:r>
          </a:p>
          <a:p>
            <a:pPr marL="0" indent="0" algn="just">
              <a:lnSpc>
                <a:spcPct val="120000"/>
              </a:lnSpc>
              <a:buNone/>
            </a:pPr>
            <a:r>
              <a:rPr lang="fr-FR" sz="1400" dirty="0"/>
              <a:t>Il est nécessaire d'avoir une expérience professionnelle dans les domaines de l’architecture, de la construction, ou de l’aménagement de l’espace. La durée de cette expérience varie en fonction de votre niveau d'études : </a:t>
            </a:r>
          </a:p>
          <a:p>
            <a:pPr algn="just">
              <a:lnSpc>
                <a:spcPct val="120000"/>
              </a:lnSpc>
            </a:pPr>
            <a:r>
              <a:rPr lang="fr-FR" sz="1400" b="1" dirty="0"/>
              <a:t>Si titulaire d'un bac +2 ou plus </a:t>
            </a:r>
            <a:r>
              <a:rPr lang="fr-FR" sz="1400" dirty="0"/>
              <a:t>: expérience de 4 ans dans les domaines cités ci-dessus dont 3 ans à temps plein sous l'autorité ou en partenariat avec un architecte.</a:t>
            </a:r>
          </a:p>
          <a:p>
            <a:pPr algn="just">
              <a:lnSpc>
                <a:spcPct val="120000"/>
              </a:lnSpc>
            </a:pPr>
            <a:r>
              <a:rPr lang="fr-FR" sz="1400" b="1" dirty="0"/>
              <a:t>Si titulaire d'un baccalauréat (ou diplôme équivalent) </a:t>
            </a:r>
            <a:r>
              <a:rPr lang="fr-FR" sz="1400" dirty="0"/>
              <a:t>: expérience de 6 ans dans les domaines cités ci-dessus dont 3 ans à temps plein sous l'autorité ou en partenariat avec un architecte.</a:t>
            </a:r>
          </a:p>
          <a:p>
            <a:pPr algn="just">
              <a:lnSpc>
                <a:spcPct val="120000"/>
              </a:lnSpc>
            </a:pPr>
            <a:r>
              <a:rPr lang="fr-FR" sz="1400" b="1" dirty="0"/>
              <a:t>Si titulaire d'un diplôme infra-bac ou sans diplôme </a:t>
            </a:r>
            <a:r>
              <a:rPr lang="fr-FR" sz="1400" dirty="0"/>
              <a:t>: expérience de 8 ans dans les domaines cités ci-dessus dont 3 ans à temps plein sous l'autorité ou en partenariat avec un architecte.</a:t>
            </a:r>
          </a:p>
          <a:p>
            <a:pPr marL="0" indent="0" algn="just">
              <a:lnSpc>
                <a:spcPct val="120000"/>
              </a:lnSpc>
              <a:buNone/>
            </a:pPr>
            <a:r>
              <a:rPr lang="fr-FR" sz="1400" dirty="0"/>
              <a:t>Dans tous les cas, vous devez conserver pendant vos études d’architecture une activité professionnelle en contrat CDD / CDI ou statut d’auto-entrepreneur sous la collaboration d’un architecte DPLG ou HMONP. </a:t>
            </a:r>
          </a:p>
          <a:p>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Tree>
    <p:extLst>
      <p:ext uri="{BB962C8B-B14F-4D97-AF65-F5344CB8AC3E}">
        <p14:creationId xmlns:p14="http://schemas.microsoft.com/office/powerpoint/2010/main" val="370255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Conditions d’éligibilité 2/2</a:t>
            </a:r>
          </a:p>
        </p:txBody>
      </p:sp>
      <p:sp>
        <p:nvSpPr>
          <p:cNvPr id="3" name="Espace réservé du contenu 2">
            <a:extLst>
              <a:ext uri="{FF2B5EF4-FFF2-40B4-BE49-F238E27FC236}">
                <a16:creationId xmlns:a16="http://schemas.microsoft.com/office/drawing/2014/main" id="{6B9707AD-F453-48F3-8405-CAB2AE147A9A}"/>
              </a:ext>
            </a:extLst>
          </p:cNvPr>
          <p:cNvSpPr>
            <a:spLocks noGrp="1"/>
          </p:cNvSpPr>
          <p:nvPr>
            <p:ph idx="1"/>
          </p:nvPr>
        </p:nvSpPr>
        <p:spPr>
          <a:xfrm>
            <a:off x="838200" y="1825625"/>
            <a:ext cx="10515600" cy="4667250"/>
          </a:xfrm>
        </p:spPr>
        <p:txBody>
          <a:bodyPr>
            <a:normAutofit/>
          </a:bodyPr>
          <a:lstStyle/>
          <a:p>
            <a:pPr marL="0" indent="0" algn="just">
              <a:lnSpc>
                <a:spcPct val="120000"/>
              </a:lnSpc>
              <a:buNone/>
            </a:pPr>
            <a:endParaRPr lang="fr-FR" sz="1400" b="1" dirty="0"/>
          </a:p>
          <a:p>
            <a:pPr marL="0" lvl="0" indent="0" defTabSz="457200">
              <a:lnSpc>
                <a:spcPct val="100000"/>
              </a:lnSpc>
              <a:spcBef>
                <a:spcPts val="0"/>
              </a:spcBef>
              <a:buFont typeface="Wingdings" panose="05000000000000000000" pitchFamily="2" charset="2"/>
              <a:buChar char="q"/>
            </a:pPr>
            <a:r>
              <a:rPr lang="fr-FR" sz="1400" b="1" dirty="0">
                <a:solidFill>
                  <a:srgbClr val="000000"/>
                </a:solidFill>
                <a:latin typeface="Calibri" panose="020F0502020204030204"/>
              </a:rPr>
              <a:t> Réussir les épreuves pour l’admissibilité : </a:t>
            </a:r>
          </a:p>
          <a:p>
            <a:pPr marL="0" lvl="0" indent="0" defTabSz="457200">
              <a:lnSpc>
                <a:spcPct val="100000"/>
              </a:lnSpc>
              <a:spcBef>
                <a:spcPts val="0"/>
              </a:spcBef>
              <a:buNone/>
            </a:pPr>
            <a:endParaRPr lang="fr-FR" sz="1400" b="1" dirty="0">
              <a:solidFill>
                <a:srgbClr val="637052">
                  <a:lumMod val="60000"/>
                  <a:lumOff val="40000"/>
                </a:srgbClr>
              </a:solidFill>
              <a:latin typeface="Calibri" panose="020F0502020204030204"/>
            </a:endParaRPr>
          </a:p>
          <a:p>
            <a:pPr marL="830263" lvl="0" indent="-457200" algn="just" defTabSz="457200">
              <a:lnSpc>
                <a:spcPct val="100000"/>
              </a:lnSpc>
              <a:spcBef>
                <a:spcPts val="0"/>
              </a:spcBef>
              <a:buFont typeface="+mj-lt"/>
              <a:buAutoNum type="alphaLcParenR"/>
            </a:pPr>
            <a:r>
              <a:rPr lang="fr-FR" sz="1400" dirty="0">
                <a:solidFill>
                  <a:srgbClr val="000000"/>
                </a:solidFill>
                <a:latin typeface="Calibri" panose="020F0502020204030204"/>
              </a:rPr>
              <a:t>Une épreuve de vérification de l’aptitude du candidat au projet d’architecture à partir d’un dossier comportant des documents écrits et graphiques : élaboration d’une esquisse et rédaction d’une note de présentation (coefficient 8 - durée : 8 heures) ;</a:t>
            </a:r>
          </a:p>
          <a:p>
            <a:pPr marL="830263" lvl="0" indent="-457200" algn="just" defTabSz="457200">
              <a:lnSpc>
                <a:spcPct val="100000"/>
              </a:lnSpc>
              <a:spcBef>
                <a:spcPts val="0"/>
              </a:spcBef>
              <a:buFont typeface="+mj-lt"/>
              <a:buAutoNum type="alphaLcParenR"/>
            </a:pPr>
            <a:endParaRPr lang="fr-FR" sz="1400" dirty="0">
              <a:solidFill>
                <a:srgbClr val="000000"/>
              </a:solidFill>
              <a:latin typeface="Calibri" panose="020F0502020204030204"/>
            </a:endParaRPr>
          </a:p>
          <a:p>
            <a:pPr marL="830263" lvl="0" indent="-457200" algn="just" defTabSz="457200">
              <a:lnSpc>
                <a:spcPct val="100000"/>
              </a:lnSpc>
              <a:spcBef>
                <a:spcPts val="0"/>
              </a:spcBef>
              <a:buFont typeface="+mj-lt"/>
              <a:buAutoNum type="alphaLcParenR"/>
            </a:pPr>
            <a:r>
              <a:rPr lang="fr-FR" sz="1400" dirty="0">
                <a:solidFill>
                  <a:srgbClr val="000000"/>
                </a:solidFill>
                <a:latin typeface="Calibri" panose="020F0502020204030204"/>
              </a:rPr>
              <a:t>Une épreuve de culture générale portant sur l’histoire de l’architecture, de la ville et de l’art, à partir de documents iconographiques ou écrits (coefficient 3 - durée : 3 heures) ;</a:t>
            </a:r>
          </a:p>
          <a:p>
            <a:pPr marL="830263" lvl="0" indent="-457200" algn="just" defTabSz="457200">
              <a:lnSpc>
                <a:spcPct val="100000"/>
              </a:lnSpc>
              <a:spcBef>
                <a:spcPts val="0"/>
              </a:spcBef>
              <a:buFont typeface="+mj-lt"/>
              <a:buAutoNum type="alphaLcParenR"/>
            </a:pPr>
            <a:endParaRPr lang="fr-FR" sz="1400" dirty="0">
              <a:solidFill>
                <a:srgbClr val="000000"/>
              </a:solidFill>
              <a:latin typeface="Calibri" panose="020F0502020204030204"/>
            </a:endParaRPr>
          </a:p>
          <a:p>
            <a:pPr marL="830263" lvl="0" indent="-457200" algn="just" defTabSz="457200">
              <a:lnSpc>
                <a:spcPct val="100000"/>
              </a:lnSpc>
              <a:spcBef>
                <a:spcPts val="0"/>
              </a:spcBef>
              <a:buFont typeface="+mj-lt"/>
              <a:buAutoNum type="alphaLcParenR"/>
            </a:pPr>
            <a:r>
              <a:rPr lang="fr-FR" sz="1400" dirty="0">
                <a:solidFill>
                  <a:srgbClr val="000000"/>
                </a:solidFill>
                <a:latin typeface="Calibri" panose="020F0502020204030204"/>
              </a:rPr>
              <a:t>Un test d’évaluation du niveau du candidat en mathématiques appliquées à la construction (coefficient 2 ; durée : 2 heures).</a:t>
            </a:r>
          </a:p>
          <a:p>
            <a:pPr marL="830263" lvl="0" indent="-457200" algn="just" defTabSz="457200">
              <a:lnSpc>
                <a:spcPct val="100000"/>
              </a:lnSpc>
              <a:spcBef>
                <a:spcPts val="0"/>
              </a:spcBef>
              <a:buFont typeface="+mj-lt"/>
              <a:buAutoNum type="alphaLcParenR"/>
            </a:pPr>
            <a:endParaRPr lang="fr-FR" sz="1400" dirty="0">
              <a:solidFill>
                <a:srgbClr val="000000"/>
              </a:solidFill>
              <a:latin typeface="Calibri" panose="020F0502020204030204"/>
            </a:endParaRPr>
          </a:p>
          <a:p>
            <a:pPr marL="373063" lvl="0" indent="0" algn="just" defTabSz="457200">
              <a:lnSpc>
                <a:spcPct val="100000"/>
              </a:lnSpc>
              <a:spcBef>
                <a:spcPts val="0"/>
              </a:spcBef>
              <a:buNone/>
            </a:pPr>
            <a:r>
              <a:rPr lang="fr-FR" sz="1400" i="1" dirty="0">
                <a:solidFill>
                  <a:srgbClr val="000000"/>
                </a:solidFill>
                <a:latin typeface="Calibri" panose="020F0502020204030204"/>
              </a:rPr>
              <a:t>Le candidat doit obtenir une note supérieure ou égale à 10 sur 20 sur l’ensemble de ces épreuves pour être déclaré admissible.</a:t>
            </a:r>
          </a:p>
          <a:p>
            <a:pPr marL="373063" lvl="0" indent="0" algn="just" defTabSz="457200">
              <a:lnSpc>
                <a:spcPct val="100000"/>
              </a:lnSpc>
              <a:spcBef>
                <a:spcPts val="0"/>
              </a:spcBef>
              <a:buNone/>
            </a:pPr>
            <a:endParaRPr lang="fr-FR" sz="1400" i="1" dirty="0">
              <a:solidFill>
                <a:srgbClr val="000000"/>
              </a:solidFill>
              <a:latin typeface="Calibri" panose="020F0502020204030204"/>
            </a:endParaRPr>
          </a:p>
          <a:p>
            <a:pPr marL="0" lvl="0" indent="0" defTabSz="457200">
              <a:lnSpc>
                <a:spcPct val="100000"/>
              </a:lnSpc>
              <a:spcBef>
                <a:spcPts val="0"/>
              </a:spcBef>
              <a:buFont typeface="Wingdings" panose="05000000000000000000" pitchFamily="2" charset="2"/>
              <a:buChar char="q"/>
            </a:pPr>
            <a:r>
              <a:rPr lang="fr-FR" sz="1400" b="1" dirty="0">
                <a:solidFill>
                  <a:srgbClr val="000000"/>
                </a:solidFill>
                <a:latin typeface="Calibri" panose="020F0502020204030204"/>
              </a:rPr>
              <a:t> Réussir les épreuves pour l’admission :</a:t>
            </a:r>
          </a:p>
          <a:p>
            <a:pPr marL="0" lvl="0" indent="0" defTabSz="457200">
              <a:lnSpc>
                <a:spcPct val="100000"/>
              </a:lnSpc>
              <a:spcBef>
                <a:spcPts val="0"/>
              </a:spcBef>
              <a:buNone/>
            </a:pPr>
            <a:endParaRPr lang="fr-FR" sz="1400" b="1" dirty="0">
              <a:solidFill>
                <a:srgbClr val="637052">
                  <a:lumMod val="60000"/>
                  <a:lumOff val="40000"/>
                </a:srgbClr>
              </a:solidFill>
              <a:latin typeface="Calibri" panose="020F0502020204030204"/>
            </a:endParaRPr>
          </a:p>
          <a:p>
            <a:pPr marL="355600" lvl="0" indent="0" algn="just" defTabSz="457200">
              <a:lnSpc>
                <a:spcPct val="100000"/>
              </a:lnSpc>
              <a:spcBef>
                <a:spcPts val="0"/>
              </a:spcBef>
              <a:buNone/>
            </a:pPr>
            <a:r>
              <a:rPr lang="fr-FR" sz="1400" dirty="0">
                <a:solidFill>
                  <a:srgbClr val="000000"/>
                </a:solidFill>
                <a:latin typeface="Calibri" panose="020F0502020204030204"/>
              </a:rPr>
              <a:t>Une épreuve orale notée de 0 à 20, comportant un exposé sur le thème de l’architecture et de son environnement culturel, économique et social et suivi d’un entretien avec les membres du jury.</a:t>
            </a:r>
          </a:p>
          <a:p>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Tree>
    <p:extLst>
      <p:ext uri="{BB962C8B-B14F-4D97-AF65-F5344CB8AC3E}">
        <p14:creationId xmlns:p14="http://schemas.microsoft.com/office/powerpoint/2010/main" val="3590991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Pour conclure</a:t>
            </a:r>
          </a:p>
        </p:txBody>
      </p:sp>
      <p:sp>
        <p:nvSpPr>
          <p:cNvPr id="3" name="Espace réservé du contenu 2">
            <a:extLst>
              <a:ext uri="{FF2B5EF4-FFF2-40B4-BE49-F238E27FC236}">
                <a16:creationId xmlns:a16="http://schemas.microsoft.com/office/drawing/2014/main" id="{6B9707AD-F453-48F3-8405-CAB2AE147A9A}"/>
              </a:ext>
            </a:extLst>
          </p:cNvPr>
          <p:cNvSpPr>
            <a:spLocks noGrp="1"/>
          </p:cNvSpPr>
          <p:nvPr>
            <p:ph idx="1"/>
          </p:nvPr>
        </p:nvSpPr>
        <p:spPr>
          <a:xfrm>
            <a:off x="838200" y="1825625"/>
            <a:ext cx="10515600" cy="3305175"/>
          </a:xfrm>
        </p:spPr>
        <p:txBody>
          <a:bodyPr>
            <a:normAutofit/>
          </a:bodyPr>
          <a:lstStyle/>
          <a:p>
            <a:pPr marL="0" indent="0" algn="just">
              <a:lnSpc>
                <a:spcPct val="120000"/>
              </a:lnSpc>
              <a:buNone/>
            </a:pPr>
            <a:endParaRPr lang="fr-FR" sz="1400" b="1" dirty="0"/>
          </a:p>
          <a:p>
            <a:pPr marL="0" indent="0" algn="just">
              <a:lnSpc>
                <a:spcPct val="120000"/>
              </a:lnSpc>
              <a:buNone/>
            </a:pPr>
            <a:endParaRPr lang="fr-FR" sz="1600" dirty="0"/>
          </a:p>
          <a:p>
            <a:pPr marL="715963" algn="just"/>
            <a:r>
              <a:rPr lang="fr-FR" sz="1600" dirty="0"/>
              <a:t>Pour être admissible, vous devrez obtenir une moyenne minimale de 10/20 aux trois épreuves.</a:t>
            </a:r>
          </a:p>
          <a:p>
            <a:pPr marL="715963" algn="just"/>
            <a:r>
              <a:rPr lang="fr-FR" sz="1600" dirty="0"/>
              <a:t>L'admission définitive est conditionnée par la réussite d'une épreuve orale devant un jury composé d'enseignants architectes et de praticiens en activité professionnelle. </a:t>
            </a:r>
          </a:p>
          <a:p>
            <a:pPr marL="715963" algn="just"/>
            <a:r>
              <a:rPr lang="fr-FR" sz="1600" dirty="0"/>
              <a:t>Une intégration supérieure à la L3 directement n'est pas automatique, elle dépend de la décision du jury.</a:t>
            </a:r>
          </a:p>
          <a:p>
            <a:pPr marL="715963" algn="just"/>
            <a:r>
              <a:rPr lang="fr-FR" sz="1600" dirty="0"/>
              <a:t>Pour </a:t>
            </a:r>
            <a:r>
              <a:rPr lang="fr-FR" sz="1600" u="sng" dirty="0"/>
              <a:t>intégrer le Master en architecture, il faut détenir une licence en architecture (DEEA).</a:t>
            </a:r>
          </a:p>
          <a:p>
            <a:pPr marL="715963" algn="just"/>
            <a:r>
              <a:rPr lang="fr-FR" sz="1600" dirty="0"/>
              <a:t>Le jury est souverain, votre demande d'intégration à un niveau supérieur à la L2 peut être refusée, conformément aux conditions de la VEEPAP (Validation des acquis).</a:t>
            </a:r>
          </a:p>
          <a:p>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Tree>
    <p:extLst>
      <p:ext uri="{BB962C8B-B14F-4D97-AF65-F5344CB8AC3E}">
        <p14:creationId xmlns:p14="http://schemas.microsoft.com/office/powerpoint/2010/main" val="166305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9C101E-1306-4F00-BDA5-A930160424EE}"/>
              </a:ext>
            </a:extLst>
          </p:cNvPr>
          <p:cNvSpPr>
            <a:spLocks noGrp="1"/>
          </p:cNvSpPr>
          <p:nvPr>
            <p:ph type="title"/>
          </p:nvPr>
        </p:nvSpPr>
        <p:spPr/>
        <p:txBody>
          <a:bodyPr/>
          <a:lstStyle/>
          <a:p>
            <a:r>
              <a:rPr lang="fr-FR" dirty="0"/>
              <a:t>Pièces justificatives à fournir </a:t>
            </a:r>
          </a:p>
        </p:txBody>
      </p:sp>
      <p:graphicFrame>
        <p:nvGraphicFramePr>
          <p:cNvPr id="4" name="Espace réservé du contenu 3">
            <a:extLst>
              <a:ext uri="{FF2B5EF4-FFF2-40B4-BE49-F238E27FC236}">
                <a16:creationId xmlns:a16="http://schemas.microsoft.com/office/drawing/2014/main" id="{7CFF4EAD-468F-4141-B44E-582376C81025}"/>
              </a:ext>
            </a:extLst>
          </p:cNvPr>
          <p:cNvGraphicFramePr>
            <a:graphicFrameLocks noGrp="1"/>
          </p:cNvGraphicFramePr>
          <p:nvPr>
            <p:ph idx="1"/>
            <p:extLst>
              <p:ext uri="{D42A27DB-BD31-4B8C-83A1-F6EECF244321}">
                <p14:modId xmlns:p14="http://schemas.microsoft.com/office/powerpoint/2010/main" val="1787237418"/>
              </p:ext>
            </p:extLst>
          </p:nvPr>
        </p:nvGraphicFramePr>
        <p:xfrm>
          <a:off x="838200" y="1825625"/>
          <a:ext cx="10515600" cy="4795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1570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912B23A-E619-40E8-9C8E-3817CEC4D5F9}"/>
              </a:ext>
            </a:extLst>
          </p:cNvPr>
          <p:cNvSpPr>
            <a:spLocks noGrp="1"/>
          </p:cNvSpPr>
          <p:nvPr>
            <p:ph type="title"/>
          </p:nvPr>
        </p:nvSpPr>
        <p:spPr>
          <a:xfrm>
            <a:off x="660400" y="2103437"/>
            <a:ext cx="10515600" cy="1689630"/>
          </a:xfrm>
        </p:spPr>
        <p:style>
          <a:lnRef idx="2">
            <a:schemeClr val="dk1"/>
          </a:lnRef>
          <a:fillRef idx="1">
            <a:schemeClr val="lt1"/>
          </a:fillRef>
          <a:effectRef idx="0">
            <a:schemeClr val="dk1"/>
          </a:effectRef>
          <a:fontRef idx="minor">
            <a:schemeClr val="dk1"/>
          </a:fontRef>
        </p:style>
        <p:txBody>
          <a:bodyPr>
            <a:normAutofit/>
          </a:bodyPr>
          <a:lstStyle/>
          <a:p>
            <a:pPr algn="ctr"/>
            <a:r>
              <a:rPr lang="fr-FR" b="1" dirty="0"/>
              <a:t>PARTIE 2</a:t>
            </a:r>
            <a:br>
              <a:rPr lang="fr-FR" b="1" dirty="0"/>
            </a:br>
            <a:r>
              <a:rPr lang="fr-FR" b="1" dirty="0"/>
              <a:t>PROCÉDURE D’ADMISSION </a:t>
            </a:r>
          </a:p>
        </p:txBody>
      </p:sp>
      <p:pic>
        <p:nvPicPr>
          <p:cNvPr id="2" name="Image 1">
            <a:extLst>
              <a:ext uri="{FF2B5EF4-FFF2-40B4-BE49-F238E27FC236}">
                <a16:creationId xmlns:a16="http://schemas.microsoft.com/office/drawing/2014/main" id="{8041F030-1725-4FBB-A728-CFD0DC94EFD7}"/>
              </a:ext>
            </a:extLst>
          </p:cNvPr>
          <p:cNvPicPr>
            <a:picLocks noChangeAspect="1"/>
          </p:cNvPicPr>
          <p:nvPr/>
        </p:nvPicPr>
        <p:blipFill>
          <a:blip r:embed="rId2"/>
          <a:stretch>
            <a:fillRect/>
          </a:stretch>
        </p:blipFill>
        <p:spPr>
          <a:xfrm>
            <a:off x="267812" y="370472"/>
            <a:ext cx="1682642" cy="664522"/>
          </a:xfrm>
          <a:prstGeom prst="rect">
            <a:avLst/>
          </a:prstGeom>
        </p:spPr>
      </p:pic>
    </p:spTree>
    <p:extLst>
      <p:ext uri="{BB962C8B-B14F-4D97-AF65-F5344CB8AC3E}">
        <p14:creationId xmlns:p14="http://schemas.microsoft.com/office/powerpoint/2010/main" val="2056329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03CF1A-7363-4E43-A24F-D32E84888467}"/>
              </a:ext>
            </a:extLst>
          </p:cNvPr>
          <p:cNvSpPr>
            <a:spLocks noGrp="1"/>
          </p:cNvSpPr>
          <p:nvPr>
            <p:ph type="title"/>
          </p:nvPr>
        </p:nvSpPr>
        <p:spPr>
          <a:xfrm>
            <a:off x="354562" y="1047276"/>
            <a:ext cx="3813663" cy="905933"/>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2000" b="1" dirty="0"/>
              <a:t>1/ Création du dossier candidat</a:t>
            </a:r>
            <a:br>
              <a:rPr lang="fr-FR" sz="2000" b="1" dirty="0"/>
            </a:br>
            <a:endParaRPr lang="fr-FR" sz="2000" b="1" dirty="0"/>
          </a:p>
        </p:txBody>
      </p:sp>
      <p:sp>
        <p:nvSpPr>
          <p:cNvPr id="4" name="Espace réservé du texte 3">
            <a:extLst>
              <a:ext uri="{FF2B5EF4-FFF2-40B4-BE49-F238E27FC236}">
                <a16:creationId xmlns:a16="http://schemas.microsoft.com/office/drawing/2014/main" id="{5FA2339F-11A0-4F0F-A7A0-176A91B54B42}"/>
              </a:ext>
            </a:extLst>
          </p:cNvPr>
          <p:cNvSpPr>
            <a:spLocks noGrp="1"/>
          </p:cNvSpPr>
          <p:nvPr>
            <p:ph type="body" sz="half" idx="2"/>
          </p:nvPr>
        </p:nvSpPr>
        <p:spPr>
          <a:xfrm>
            <a:off x="398209" y="2219867"/>
            <a:ext cx="3726370" cy="4290999"/>
          </a:xfrm>
          <a:solidFill>
            <a:schemeClr val="bg2"/>
          </a:solidFill>
        </p:spPr>
        <p:txBody>
          <a:bodyPr>
            <a:normAutofit/>
          </a:bodyPr>
          <a:lstStyle/>
          <a:p>
            <a:pPr algn="just"/>
            <a:r>
              <a:rPr lang="fr-FR" sz="1200" dirty="0">
                <a:solidFill>
                  <a:prstClr val="black"/>
                </a:solidFill>
              </a:rPr>
              <a:t>Lien : </a:t>
            </a:r>
            <a:r>
              <a:rPr lang="fr-FR" sz="1200" u="sng" dirty="0">
                <a:solidFill>
                  <a:prstClr val="black"/>
                </a:solidFill>
                <a:highlight>
                  <a:srgbClr val="FFFF00"/>
                </a:highlight>
                <a:hlinkClick r:id="rId2">
                  <a:extLst>
                    <a:ext uri="{A12FA001-AC4F-418D-AE19-62706E023703}">
                      <ahyp:hlinkClr xmlns:ahyp="http://schemas.microsoft.com/office/drawing/2018/hyperlinkcolor" val="tx"/>
                    </a:ext>
                  </a:extLst>
                </a:hlinkClick>
              </a:rPr>
              <a:t>https://taiga.archi.fr/taiga/cnd/pages/?ce=lyon</a:t>
            </a:r>
            <a:endParaRPr lang="fr-FR" sz="1200" u="sng" dirty="0">
              <a:solidFill>
                <a:prstClr val="black"/>
              </a:solidFill>
              <a:highlight>
                <a:srgbClr val="FFFF00"/>
              </a:highlight>
            </a:endParaRPr>
          </a:p>
          <a:p>
            <a:pPr lvl="0" algn="just"/>
            <a:r>
              <a:rPr lang="fr-FR" sz="1400" dirty="0">
                <a:solidFill>
                  <a:prstClr val="black"/>
                </a:solidFill>
              </a:rPr>
              <a:t>a. Cliquer sur « Créer un dossier » - y compris anciennement inscrit à  l’ENSAL ou d’une autre ENSA. </a:t>
            </a:r>
          </a:p>
          <a:p>
            <a:pPr lvl="0" algn="just"/>
            <a:r>
              <a:rPr lang="fr-FR" sz="1400" dirty="0">
                <a:solidFill>
                  <a:prstClr val="black"/>
                </a:solidFill>
              </a:rPr>
              <a:t>b. Choisissez la session d’admission : « FPC 2027/2028 » - « Accéder à cette session »</a:t>
            </a:r>
          </a:p>
          <a:p>
            <a:pPr lvl="0" algn="just"/>
            <a:endParaRPr lang="fr-FR" sz="1400" dirty="0">
              <a:solidFill>
                <a:prstClr val="black"/>
              </a:solidFill>
            </a:endParaRPr>
          </a:p>
          <a:p>
            <a:pPr lvl="0" algn="just"/>
            <a:r>
              <a:rPr lang="fr-FR" sz="1400" dirty="0">
                <a:solidFill>
                  <a:prstClr val="black"/>
                </a:solidFill>
              </a:rPr>
              <a:t>c. Vous devez compléter un premier niveau d’information. Vérifiez que votre nom soit bien orthographié et valider les informations saisies.</a:t>
            </a:r>
          </a:p>
          <a:p>
            <a:pPr lvl="0" algn="just"/>
            <a:endParaRPr lang="fr-FR" sz="1400" dirty="0">
              <a:solidFill>
                <a:prstClr val="black"/>
              </a:solidFill>
            </a:endParaRPr>
          </a:p>
          <a:p>
            <a:pPr lvl="0" algn="just"/>
            <a:r>
              <a:rPr lang="fr-FR" sz="1400" dirty="0">
                <a:solidFill>
                  <a:prstClr val="black"/>
                </a:solidFill>
              </a:rPr>
              <a:t>d. Notez le numéro de référence, vous en aurez besoin pour continuer votre candidature à la formation HMONP. </a:t>
            </a:r>
          </a:p>
          <a:p>
            <a:pPr lvl="0" algn="just"/>
            <a:endParaRPr lang="fr-FR" sz="1400" dirty="0">
              <a:solidFill>
                <a:prstClr val="black"/>
              </a:solidFill>
            </a:endParaRPr>
          </a:p>
          <a:p>
            <a:pPr marL="342900" lvl="0" indent="-342900" algn="just">
              <a:buFont typeface="Arial" panose="020B0604020202020204" pitchFamily="34" charset="0"/>
              <a:buAutoNum type="alphaLcPeriod"/>
            </a:pPr>
            <a:endParaRPr lang="fr-FR" sz="1400" dirty="0">
              <a:solidFill>
                <a:prstClr val="black"/>
              </a:solidFill>
            </a:endParaRPr>
          </a:p>
          <a:p>
            <a:endParaRPr lang="fr-FR" dirty="0"/>
          </a:p>
        </p:txBody>
      </p:sp>
      <p:sp>
        <p:nvSpPr>
          <p:cNvPr id="19" name="ZoneTexte 18">
            <a:extLst>
              <a:ext uri="{FF2B5EF4-FFF2-40B4-BE49-F238E27FC236}">
                <a16:creationId xmlns:a16="http://schemas.microsoft.com/office/drawing/2014/main" id="{B30DEFF7-0479-4A20-BBA3-595C7FBC4B35}"/>
              </a:ext>
            </a:extLst>
          </p:cNvPr>
          <p:cNvSpPr txBox="1"/>
          <p:nvPr/>
        </p:nvSpPr>
        <p:spPr>
          <a:xfrm>
            <a:off x="4628087" y="878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a</a:t>
            </a:r>
          </a:p>
        </p:txBody>
      </p:sp>
      <p:sp>
        <p:nvSpPr>
          <p:cNvPr id="20" name="ZoneTexte 19">
            <a:extLst>
              <a:ext uri="{FF2B5EF4-FFF2-40B4-BE49-F238E27FC236}">
                <a16:creationId xmlns:a16="http://schemas.microsoft.com/office/drawing/2014/main" id="{517EFE9D-E206-4EE7-9227-FE1D40068FE2}"/>
              </a:ext>
            </a:extLst>
          </p:cNvPr>
          <p:cNvSpPr txBox="1"/>
          <p:nvPr/>
        </p:nvSpPr>
        <p:spPr>
          <a:xfrm>
            <a:off x="4629677" y="13832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b</a:t>
            </a:r>
          </a:p>
        </p:txBody>
      </p:sp>
      <p:sp>
        <p:nvSpPr>
          <p:cNvPr id="21" name="ZoneTexte 20">
            <a:extLst>
              <a:ext uri="{FF2B5EF4-FFF2-40B4-BE49-F238E27FC236}">
                <a16:creationId xmlns:a16="http://schemas.microsoft.com/office/drawing/2014/main" id="{1A0E6DF5-D802-4712-81EF-EB7D678B7527}"/>
              </a:ext>
            </a:extLst>
          </p:cNvPr>
          <p:cNvSpPr txBox="1"/>
          <p:nvPr/>
        </p:nvSpPr>
        <p:spPr>
          <a:xfrm>
            <a:off x="4629677" y="26786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c</a:t>
            </a:r>
          </a:p>
        </p:txBody>
      </p:sp>
      <p:pic>
        <p:nvPicPr>
          <p:cNvPr id="3" name="Image 2">
            <a:extLst>
              <a:ext uri="{FF2B5EF4-FFF2-40B4-BE49-F238E27FC236}">
                <a16:creationId xmlns:a16="http://schemas.microsoft.com/office/drawing/2014/main" id="{A9E6B3DB-3BB7-43C3-8C11-22845DD5D6A8}"/>
              </a:ext>
            </a:extLst>
          </p:cNvPr>
          <p:cNvPicPr>
            <a:picLocks noChangeAspect="1"/>
          </p:cNvPicPr>
          <p:nvPr/>
        </p:nvPicPr>
        <p:blipFill rotWithShape="1">
          <a:blip r:embed="rId3"/>
          <a:srcRect b="38048"/>
          <a:stretch/>
        </p:blipFill>
        <p:spPr>
          <a:xfrm>
            <a:off x="5257800" y="87868"/>
            <a:ext cx="4598437" cy="1106015"/>
          </a:xfrm>
          <a:prstGeom prst="rect">
            <a:avLst/>
          </a:prstGeom>
        </p:spPr>
      </p:pic>
      <p:pic>
        <p:nvPicPr>
          <p:cNvPr id="5" name="Image 4">
            <a:extLst>
              <a:ext uri="{FF2B5EF4-FFF2-40B4-BE49-F238E27FC236}">
                <a16:creationId xmlns:a16="http://schemas.microsoft.com/office/drawing/2014/main" id="{99381EDC-4620-45EF-B16F-DED39A90723F}"/>
              </a:ext>
            </a:extLst>
          </p:cNvPr>
          <p:cNvPicPr>
            <a:picLocks noChangeAspect="1"/>
          </p:cNvPicPr>
          <p:nvPr/>
        </p:nvPicPr>
        <p:blipFill rotWithShape="1">
          <a:blip r:embed="rId4"/>
          <a:srcRect b="35905"/>
          <a:stretch/>
        </p:blipFill>
        <p:spPr>
          <a:xfrm>
            <a:off x="5257800" y="1383268"/>
            <a:ext cx="5464319" cy="1106015"/>
          </a:xfrm>
          <a:prstGeom prst="rect">
            <a:avLst/>
          </a:prstGeom>
        </p:spPr>
      </p:pic>
      <p:pic>
        <p:nvPicPr>
          <p:cNvPr id="6" name="Image 5">
            <a:extLst>
              <a:ext uri="{FF2B5EF4-FFF2-40B4-BE49-F238E27FC236}">
                <a16:creationId xmlns:a16="http://schemas.microsoft.com/office/drawing/2014/main" id="{257A35C3-3C16-4790-ABAB-BE9F14E0FD25}"/>
              </a:ext>
            </a:extLst>
          </p:cNvPr>
          <p:cNvPicPr>
            <a:picLocks noChangeAspect="1"/>
          </p:cNvPicPr>
          <p:nvPr/>
        </p:nvPicPr>
        <p:blipFill>
          <a:blip r:embed="rId5"/>
          <a:stretch>
            <a:fillRect/>
          </a:stretch>
        </p:blipFill>
        <p:spPr>
          <a:xfrm>
            <a:off x="5257800" y="2588800"/>
            <a:ext cx="5622324" cy="2787929"/>
          </a:xfrm>
          <a:prstGeom prst="rect">
            <a:avLst/>
          </a:prstGeom>
        </p:spPr>
      </p:pic>
      <p:pic>
        <p:nvPicPr>
          <p:cNvPr id="7" name="Image 6">
            <a:extLst>
              <a:ext uri="{FF2B5EF4-FFF2-40B4-BE49-F238E27FC236}">
                <a16:creationId xmlns:a16="http://schemas.microsoft.com/office/drawing/2014/main" id="{09329077-50A1-4F76-BE49-E53914CEA3DC}"/>
              </a:ext>
            </a:extLst>
          </p:cNvPr>
          <p:cNvPicPr>
            <a:picLocks noChangeAspect="1"/>
          </p:cNvPicPr>
          <p:nvPr/>
        </p:nvPicPr>
        <p:blipFill>
          <a:blip r:embed="rId6"/>
          <a:stretch>
            <a:fillRect/>
          </a:stretch>
        </p:blipFill>
        <p:spPr>
          <a:xfrm>
            <a:off x="5181415" y="5587405"/>
            <a:ext cx="4267570" cy="1182727"/>
          </a:xfrm>
          <a:prstGeom prst="rect">
            <a:avLst/>
          </a:prstGeom>
        </p:spPr>
      </p:pic>
      <p:sp>
        <p:nvSpPr>
          <p:cNvPr id="14" name="ZoneTexte 13">
            <a:extLst>
              <a:ext uri="{FF2B5EF4-FFF2-40B4-BE49-F238E27FC236}">
                <a16:creationId xmlns:a16="http://schemas.microsoft.com/office/drawing/2014/main" id="{F3C56F46-CD91-4570-954C-8471399F3AE7}"/>
              </a:ext>
            </a:extLst>
          </p:cNvPr>
          <p:cNvSpPr txBox="1"/>
          <p:nvPr/>
        </p:nvSpPr>
        <p:spPr>
          <a:xfrm>
            <a:off x="4628087" y="5587405"/>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d</a:t>
            </a:r>
          </a:p>
        </p:txBody>
      </p:sp>
      <p:pic>
        <p:nvPicPr>
          <p:cNvPr id="8" name="Image 7">
            <a:extLst>
              <a:ext uri="{FF2B5EF4-FFF2-40B4-BE49-F238E27FC236}">
                <a16:creationId xmlns:a16="http://schemas.microsoft.com/office/drawing/2014/main" id="{09BE5D94-3DCC-4020-9A58-B9D995054B2A}"/>
              </a:ext>
            </a:extLst>
          </p:cNvPr>
          <p:cNvPicPr>
            <a:picLocks noChangeAspect="1"/>
          </p:cNvPicPr>
          <p:nvPr/>
        </p:nvPicPr>
        <p:blipFill>
          <a:blip r:embed="rId7"/>
          <a:stretch>
            <a:fillRect/>
          </a:stretch>
        </p:blipFill>
        <p:spPr>
          <a:xfrm>
            <a:off x="250879" y="124939"/>
            <a:ext cx="1682642" cy="664522"/>
          </a:xfrm>
          <a:prstGeom prst="rect">
            <a:avLst/>
          </a:prstGeom>
        </p:spPr>
      </p:pic>
      <p:sp>
        <p:nvSpPr>
          <p:cNvPr id="9" name="Rectangle 8">
            <a:extLst>
              <a:ext uri="{FF2B5EF4-FFF2-40B4-BE49-F238E27FC236}">
                <a16:creationId xmlns:a16="http://schemas.microsoft.com/office/drawing/2014/main" id="{2134C9D3-23E4-4972-A001-7B87F2126E3E}"/>
              </a:ext>
            </a:extLst>
          </p:cNvPr>
          <p:cNvSpPr/>
          <p:nvPr/>
        </p:nvSpPr>
        <p:spPr>
          <a:xfrm>
            <a:off x="6326190" y="2089138"/>
            <a:ext cx="1938867" cy="2614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559132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03CF1A-7363-4E43-A24F-D32E84888467}"/>
              </a:ext>
            </a:extLst>
          </p:cNvPr>
          <p:cNvSpPr>
            <a:spLocks noGrp="1"/>
          </p:cNvSpPr>
          <p:nvPr>
            <p:ph type="title"/>
          </p:nvPr>
        </p:nvSpPr>
        <p:spPr>
          <a:xfrm>
            <a:off x="350734" y="882651"/>
            <a:ext cx="3813663" cy="1295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2000" b="1" dirty="0"/>
              <a:t>2/ Constitution du dossier de candidature</a:t>
            </a:r>
            <a:br>
              <a:rPr lang="fr-FR" sz="2000" b="1" dirty="0"/>
            </a:br>
            <a:endParaRPr lang="fr-FR" sz="2000" b="1" dirty="0"/>
          </a:p>
        </p:txBody>
      </p:sp>
      <p:sp>
        <p:nvSpPr>
          <p:cNvPr id="4" name="Espace réservé du texte 3">
            <a:extLst>
              <a:ext uri="{FF2B5EF4-FFF2-40B4-BE49-F238E27FC236}">
                <a16:creationId xmlns:a16="http://schemas.microsoft.com/office/drawing/2014/main" id="{5FA2339F-11A0-4F0F-A7A0-176A91B54B42}"/>
              </a:ext>
            </a:extLst>
          </p:cNvPr>
          <p:cNvSpPr>
            <a:spLocks noGrp="1"/>
          </p:cNvSpPr>
          <p:nvPr>
            <p:ph type="body" sz="half" idx="2"/>
          </p:nvPr>
        </p:nvSpPr>
        <p:spPr>
          <a:xfrm>
            <a:off x="394381" y="2355334"/>
            <a:ext cx="3726370" cy="4290999"/>
          </a:xfrm>
          <a:solidFill>
            <a:schemeClr val="bg2"/>
          </a:solidFill>
        </p:spPr>
        <p:txBody>
          <a:bodyPr>
            <a:normAutofit lnSpcReduction="10000"/>
          </a:bodyPr>
          <a:lstStyle/>
          <a:p>
            <a:pPr lvl="0" algn="just"/>
            <a:r>
              <a:rPr lang="fr-FR" sz="1400" dirty="0">
                <a:solidFill>
                  <a:prstClr val="black"/>
                </a:solidFill>
              </a:rPr>
              <a:t>a. Cliquer sur « N° dossier » - Noter le numéro de référence du dossier avec votre Nom.</a:t>
            </a:r>
          </a:p>
          <a:p>
            <a:pPr lvl="0" algn="just"/>
            <a:endParaRPr lang="fr-FR" sz="1400" dirty="0">
              <a:solidFill>
                <a:prstClr val="black"/>
              </a:solidFill>
            </a:endParaRPr>
          </a:p>
          <a:p>
            <a:pPr lvl="0" algn="just"/>
            <a:r>
              <a:rPr lang="fr-FR" sz="1400" dirty="0">
                <a:solidFill>
                  <a:prstClr val="black"/>
                </a:solidFill>
              </a:rPr>
              <a:t>b. Vous devez compléter toutes ces sections - </a:t>
            </a:r>
            <a:r>
              <a:rPr lang="fr-FR" sz="1400" i="1" dirty="0">
                <a:solidFill>
                  <a:prstClr val="black"/>
                </a:solidFill>
              </a:rPr>
              <a:t>(pensez à enregistrer à chaque fois) : </a:t>
            </a:r>
          </a:p>
          <a:p>
            <a:pPr marL="285750" lvl="0" indent="-285750" algn="just">
              <a:buFontTx/>
              <a:buChar char="-"/>
            </a:pPr>
            <a:r>
              <a:rPr lang="fr-FR" sz="1400" dirty="0">
                <a:solidFill>
                  <a:prstClr val="black"/>
                </a:solidFill>
              </a:rPr>
              <a:t>Etat civil et coordonnées </a:t>
            </a:r>
          </a:p>
          <a:p>
            <a:pPr marL="285750" lvl="0" indent="-285750" algn="just">
              <a:buFontTx/>
              <a:buChar char="-"/>
            </a:pPr>
            <a:r>
              <a:rPr lang="fr-FR" sz="1400" dirty="0">
                <a:solidFill>
                  <a:prstClr val="black"/>
                </a:solidFill>
              </a:rPr>
              <a:t>Parcours scolaire et universitaire</a:t>
            </a:r>
          </a:p>
          <a:p>
            <a:pPr marL="285750" lvl="0" indent="-285750" algn="just">
              <a:buFontTx/>
              <a:buChar char="-"/>
            </a:pPr>
            <a:r>
              <a:rPr lang="fr-FR" sz="1400" dirty="0">
                <a:solidFill>
                  <a:prstClr val="black"/>
                </a:solidFill>
              </a:rPr>
              <a:t>Cursus demandé </a:t>
            </a:r>
          </a:p>
          <a:p>
            <a:pPr marL="285750" lvl="0" indent="-285750" algn="just">
              <a:buFontTx/>
              <a:buChar char="-"/>
            </a:pPr>
            <a:r>
              <a:rPr lang="fr-FR" sz="1400" dirty="0">
                <a:solidFill>
                  <a:prstClr val="black"/>
                </a:solidFill>
              </a:rPr>
              <a:t>Autres questions </a:t>
            </a:r>
          </a:p>
          <a:p>
            <a:pPr lvl="0" algn="just"/>
            <a:r>
              <a:rPr lang="fr-FR" sz="1200" i="1" dirty="0">
                <a:solidFill>
                  <a:prstClr val="black"/>
                </a:solidFill>
              </a:rPr>
              <a:t>Toute fausse déclaration vous expose à des poursuites pénales (Article 441-6 du Code pénal).</a:t>
            </a:r>
          </a:p>
          <a:p>
            <a:pPr lvl="0" algn="just"/>
            <a:r>
              <a:rPr lang="fr-FR" sz="1400" dirty="0">
                <a:solidFill>
                  <a:prstClr val="black"/>
                </a:solidFill>
              </a:rPr>
              <a:t>Vous devez déposer les documents demandés dans « Fichiers et compléments ». </a:t>
            </a:r>
          </a:p>
          <a:p>
            <a:pPr lvl="0" algn="just"/>
            <a:endParaRPr lang="fr-FR" sz="1400" dirty="0">
              <a:solidFill>
                <a:prstClr val="black"/>
              </a:solidFill>
            </a:endParaRPr>
          </a:p>
          <a:p>
            <a:pPr lvl="0" algn="just"/>
            <a:r>
              <a:rPr lang="fr-FR" sz="1400" dirty="0">
                <a:solidFill>
                  <a:prstClr val="black"/>
                </a:solidFill>
              </a:rPr>
              <a:t>c. Lorsque toutes ces étapes ont été effectuée votre dossier passe au statut « complet ».</a:t>
            </a:r>
          </a:p>
          <a:p>
            <a:pPr lvl="0" algn="just"/>
            <a:endParaRPr lang="fr-FR" sz="1400" dirty="0">
              <a:solidFill>
                <a:prstClr val="black"/>
              </a:solidFill>
            </a:endParaRPr>
          </a:p>
          <a:p>
            <a:pPr marL="342900" lvl="0" indent="-342900" algn="just">
              <a:buFont typeface="Arial" panose="020B0604020202020204" pitchFamily="34" charset="0"/>
              <a:buAutoNum type="alphaLcPeriod"/>
            </a:pPr>
            <a:endParaRPr lang="fr-FR" sz="1400" dirty="0">
              <a:solidFill>
                <a:prstClr val="black"/>
              </a:solidFill>
            </a:endParaRPr>
          </a:p>
          <a:p>
            <a:endParaRPr lang="fr-FR" dirty="0"/>
          </a:p>
        </p:txBody>
      </p:sp>
      <p:pic>
        <p:nvPicPr>
          <p:cNvPr id="9" name="Image 8">
            <a:extLst>
              <a:ext uri="{FF2B5EF4-FFF2-40B4-BE49-F238E27FC236}">
                <a16:creationId xmlns:a16="http://schemas.microsoft.com/office/drawing/2014/main" id="{B97F948B-2A89-4BB7-80F1-24CCE7713831}"/>
              </a:ext>
            </a:extLst>
          </p:cNvPr>
          <p:cNvPicPr>
            <a:picLocks noChangeAspect="1"/>
          </p:cNvPicPr>
          <p:nvPr/>
        </p:nvPicPr>
        <p:blipFill>
          <a:blip r:embed="rId2"/>
          <a:stretch>
            <a:fillRect/>
          </a:stretch>
        </p:blipFill>
        <p:spPr>
          <a:xfrm>
            <a:off x="5283199" y="63844"/>
            <a:ext cx="4140015" cy="1108790"/>
          </a:xfrm>
          <a:prstGeom prst="rect">
            <a:avLst/>
          </a:prstGeom>
        </p:spPr>
      </p:pic>
      <p:pic>
        <p:nvPicPr>
          <p:cNvPr id="16" name="Image 15">
            <a:extLst>
              <a:ext uri="{FF2B5EF4-FFF2-40B4-BE49-F238E27FC236}">
                <a16:creationId xmlns:a16="http://schemas.microsoft.com/office/drawing/2014/main" id="{AECCA43F-0A80-4D2B-B38F-F203BE489902}"/>
              </a:ext>
            </a:extLst>
          </p:cNvPr>
          <p:cNvPicPr>
            <a:picLocks noChangeAspect="1"/>
          </p:cNvPicPr>
          <p:nvPr/>
        </p:nvPicPr>
        <p:blipFill rotWithShape="1">
          <a:blip r:embed="rId3"/>
          <a:srcRect b="63238"/>
          <a:stretch/>
        </p:blipFill>
        <p:spPr>
          <a:xfrm>
            <a:off x="5186078" y="1257300"/>
            <a:ext cx="5575480" cy="1841502"/>
          </a:xfrm>
          <a:prstGeom prst="rect">
            <a:avLst/>
          </a:prstGeom>
        </p:spPr>
      </p:pic>
      <p:pic>
        <p:nvPicPr>
          <p:cNvPr id="18" name="Image 17">
            <a:extLst>
              <a:ext uri="{FF2B5EF4-FFF2-40B4-BE49-F238E27FC236}">
                <a16:creationId xmlns:a16="http://schemas.microsoft.com/office/drawing/2014/main" id="{0A881905-D651-4AB2-81B2-E468C9284D55}"/>
              </a:ext>
            </a:extLst>
          </p:cNvPr>
          <p:cNvPicPr>
            <a:picLocks noChangeAspect="1"/>
          </p:cNvPicPr>
          <p:nvPr/>
        </p:nvPicPr>
        <p:blipFill>
          <a:blip r:embed="rId4"/>
          <a:stretch>
            <a:fillRect/>
          </a:stretch>
        </p:blipFill>
        <p:spPr>
          <a:xfrm>
            <a:off x="5206270" y="3098802"/>
            <a:ext cx="4971205" cy="3259666"/>
          </a:xfrm>
          <a:prstGeom prst="rect">
            <a:avLst/>
          </a:prstGeom>
        </p:spPr>
      </p:pic>
      <p:sp>
        <p:nvSpPr>
          <p:cNvPr id="19" name="ZoneTexte 18">
            <a:extLst>
              <a:ext uri="{FF2B5EF4-FFF2-40B4-BE49-F238E27FC236}">
                <a16:creationId xmlns:a16="http://schemas.microsoft.com/office/drawing/2014/main" id="{B30DEFF7-0479-4A20-BBA3-595C7FBC4B35}"/>
              </a:ext>
            </a:extLst>
          </p:cNvPr>
          <p:cNvSpPr txBox="1"/>
          <p:nvPr/>
        </p:nvSpPr>
        <p:spPr>
          <a:xfrm>
            <a:off x="4629678" y="878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a</a:t>
            </a:r>
          </a:p>
        </p:txBody>
      </p:sp>
      <p:sp>
        <p:nvSpPr>
          <p:cNvPr id="20" name="ZoneTexte 19">
            <a:extLst>
              <a:ext uri="{FF2B5EF4-FFF2-40B4-BE49-F238E27FC236}">
                <a16:creationId xmlns:a16="http://schemas.microsoft.com/office/drawing/2014/main" id="{517EFE9D-E206-4EE7-9227-FE1D40068FE2}"/>
              </a:ext>
            </a:extLst>
          </p:cNvPr>
          <p:cNvSpPr txBox="1"/>
          <p:nvPr/>
        </p:nvSpPr>
        <p:spPr>
          <a:xfrm>
            <a:off x="4629677" y="13832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b</a:t>
            </a:r>
          </a:p>
        </p:txBody>
      </p:sp>
      <p:sp>
        <p:nvSpPr>
          <p:cNvPr id="21" name="ZoneTexte 20">
            <a:extLst>
              <a:ext uri="{FF2B5EF4-FFF2-40B4-BE49-F238E27FC236}">
                <a16:creationId xmlns:a16="http://schemas.microsoft.com/office/drawing/2014/main" id="{1A0E6DF5-D802-4712-81EF-EB7D678B7527}"/>
              </a:ext>
            </a:extLst>
          </p:cNvPr>
          <p:cNvSpPr txBox="1"/>
          <p:nvPr/>
        </p:nvSpPr>
        <p:spPr>
          <a:xfrm>
            <a:off x="4629677" y="3926700"/>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c</a:t>
            </a:r>
          </a:p>
        </p:txBody>
      </p:sp>
      <p:pic>
        <p:nvPicPr>
          <p:cNvPr id="22" name="Image 21">
            <a:extLst>
              <a:ext uri="{FF2B5EF4-FFF2-40B4-BE49-F238E27FC236}">
                <a16:creationId xmlns:a16="http://schemas.microsoft.com/office/drawing/2014/main" id="{052F1D13-CFDA-4CA2-A015-AC467A69C4D9}"/>
              </a:ext>
            </a:extLst>
          </p:cNvPr>
          <p:cNvPicPr>
            <a:picLocks noChangeAspect="1"/>
          </p:cNvPicPr>
          <p:nvPr/>
        </p:nvPicPr>
        <p:blipFill>
          <a:blip r:embed="rId5"/>
          <a:stretch>
            <a:fillRect/>
          </a:stretch>
        </p:blipFill>
        <p:spPr>
          <a:xfrm>
            <a:off x="217012" y="87868"/>
            <a:ext cx="1682642" cy="664522"/>
          </a:xfrm>
          <a:prstGeom prst="rect">
            <a:avLst/>
          </a:prstGeom>
        </p:spPr>
      </p:pic>
      <p:sp>
        <p:nvSpPr>
          <p:cNvPr id="3" name="Rectangle 2">
            <a:extLst>
              <a:ext uri="{FF2B5EF4-FFF2-40B4-BE49-F238E27FC236}">
                <a16:creationId xmlns:a16="http://schemas.microsoft.com/office/drawing/2014/main" id="{0DF28935-44BB-4DEA-A9F2-053B69B5C2E6}"/>
              </a:ext>
            </a:extLst>
          </p:cNvPr>
          <p:cNvSpPr/>
          <p:nvPr/>
        </p:nvSpPr>
        <p:spPr>
          <a:xfrm>
            <a:off x="6654800" y="5774267"/>
            <a:ext cx="1227667" cy="2116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57643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03CF1A-7363-4E43-A24F-D32E84888467}"/>
              </a:ext>
            </a:extLst>
          </p:cNvPr>
          <p:cNvSpPr>
            <a:spLocks noGrp="1"/>
          </p:cNvSpPr>
          <p:nvPr>
            <p:ph type="title"/>
          </p:nvPr>
        </p:nvSpPr>
        <p:spPr>
          <a:xfrm>
            <a:off x="350734" y="882651"/>
            <a:ext cx="3813663" cy="12954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fr-FR" sz="2000" b="1" dirty="0"/>
              <a:t>3/ Transmission de la candidature</a:t>
            </a:r>
            <a:br>
              <a:rPr lang="fr-FR" sz="2000" b="1" dirty="0"/>
            </a:br>
            <a:endParaRPr lang="fr-FR" sz="2000" b="1" dirty="0"/>
          </a:p>
        </p:txBody>
      </p:sp>
      <p:sp>
        <p:nvSpPr>
          <p:cNvPr id="4" name="Espace réservé du texte 3">
            <a:extLst>
              <a:ext uri="{FF2B5EF4-FFF2-40B4-BE49-F238E27FC236}">
                <a16:creationId xmlns:a16="http://schemas.microsoft.com/office/drawing/2014/main" id="{5FA2339F-11A0-4F0F-A7A0-176A91B54B42}"/>
              </a:ext>
            </a:extLst>
          </p:cNvPr>
          <p:cNvSpPr>
            <a:spLocks noGrp="1"/>
          </p:cNvSpPr>
          <p:nvPr>
            <p:ph type="body" sz="half" idx="2"/>
          </p:nvPr>
        </p:nvSpPr>
        <p:spPr>
          <a:xfrm>
            <a:off x="394381" y="2355334"/>
            <a:ext cx="3726370" cy="4290999"/>
          </a:xfrm>
          <a:solidFill>
            <a:schemeClr val="bg2"/>
          </a:solidFill>
        </p:spPr>
        <p:txBody>
          <a:bodyPr>
            <a:normAutofit/>
          </a:bodyPr>
          <a:lstStyle/>
          <a:p>
            <a:pPr lvl="0" algn="just"/>
            <a:r>
              <a:rPr lang="fr-FR" sz="1400" dirty="0">
                <a:solidFill>
                  <a:prstClr val="black"/>
                </a:solidFill>
              </a:rPr>
              <a:t>a. Votre dossier est complet, il apparait un nouvel onglet intitulé « Transmission de la candidature ». </a:t>
            </a:r>
          </a:p>
          <a:p>
            <a:pPr lvl="0" algn="just"/>
            <a:endParaRPr lang="fr-FR" sz="1400" dirty="0">
              <a:solidFill>
                <a:prstClr val="black"/>
              </a:solidFill>
            </a:endParaRPr>
          </a:p>
          <a:p>
            <a:pPr lvl="0" algn="just"/>
            <a:r>
              <a:rPr lang="fr-FR" sz="1400" dirty="0">
                <a:solidFill>
                  <a:prstClr val="black"/>
                </a:solidFill>
              </a:rPr>
              <a:t>b. Vous pouvez régler les frais de candidatures à hauteur de 39 euros (non remboursable). </a:t>
            </a:r>
          </a:p>
          <a:p>
            <a:pPr lvl="0" algn="just"/>
            <a:r>
              <a:rPr lang="fr-FR" sz="1400" b="1" u="sng" dirty="0">
                <a:solidFill>
                  <a:prstClr val="black"/>
                </a:solidFill>
              </a:rPr>
              <a:t>Après paiement vous ne pourrez plus modifier votre dossier. </a:t>
            </a:r>
          </a:p>
          <a:p>
            <a:pPr lvl="0" algn="just"/>
            <a:endParaRPr lang="fr-FR" sz="1400" dirty="0">
              <a:solidFill>
                <a:prstClr val="black"/>
              </a:solidFill>
            </a:endParaRPr>
          </a:p>
          <a:p>
            <a:pPr lvl="0" algn="just"/>
            <a:r>
              <a:rPr lang="fr-FR" sz="1400" dirty="0">
                <a:solidFill>
                  <a:prstClr val="black"/>
                </a:solidFill>
              </a:rPr>
              <a:t>c. Lorsque toutes ces étapes ont été effectuée votre dossier de candidature sera contrôlé par la Direction des études et des formations et transmis aux membres de la commission de validation d’acquis prévue en novembre 2026.</a:t>
            </a:r>
          </a:p>
          <a:p>
            <a:pPr lvl="0" algn="just"/>
            <a:r>
              <a:rPr lang="fr-FR" sz="1400" dirty="0">
                <a:solidFill>
                  <a:prstClr val="black"/>
                </a:solidFill>
              </a:rPr>
              <a:t>Vous ne devez pas remettre la fiche récapitulative.</a:t>
            </a:r>
          </a:p>
          <a:p>
            <a:pPr lvl="0" algn="just"/>
            <a:endParaRPr lang="fr-FR" sz="1400" dirty="0">
              <a:solidFill>
                <a:prstClr val="black"/>
              </a:solidFill>
            </a:endParaRPr>
          </a:p>
          <a:p>
            <a:pPr marL="342900" lvl="0" indent="-342900" algn="just">
              <a:buFont typeface="Arial" panose="020B0604020202020204" pitchFamily="34" charset="0"/>
              <a:buAutoNum type="alphaLcPeriod"/>
            </a:pPr>
            <a:endParaRPr lang="fr-FR" sz="1400" dirty="0">
              <a:solidFill>
                <a:prstClr val="black"/>
              </a:solidFill>
            </a:endParaRPr>
          </a:p>
          <a:p>
            <a:endParaRPr lang="fr-FR" dirty="0"/>
          </a:p>
        </p:txBody>
      </p:sp>
      <p:sp>
        <p:nvSpPr>
          <p:cNvPr id="19" name="ZoneTexte 18">
            <a:extLst>
              <a:ext uri="{FF2B5EF4-FFF2-40B4-BE49-F238E27FC236}">
                <a16:creationId xmlns:a16="http://schemas.microsoft.com/office/drawing/2014/main" id="{B30DEFF7-0479-4A20-BBA3-595C7FBC4B35}"/>
              </a:ext>
            </a:extLst>
          </p:cNvPr>
          <p:cNvSpPr txBox="1"/>
          <p:nvPr/>
        </p:nvSpPr>
        <p:spPr>
          <a:xfrm>
            <a:off x="4629676" y="87868"/>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a</a:t>
            </a:r>
          </a:p>
        </p:txBody>
      </p:sp>
      <p:sp>
        <p:nvSpPr>
          <p:cNvPr id="20" name="ZoneTexte 19">
            <a:extLst>
              <a:ext uri="{FF2B5EF4-FFF2-40B4-BE49-F238E27FC236}">
                <a16:creationId xmlns:a16="http://schemas.microsoft.com/office/drawing/2014/main" id="{517EFE9D-E206-4EE7-9227-FE1D40068FE2}"/>
              </a:ext>
            </a:extLst>
          </p:cNvPr>
          <p:cNvSpPr txBox="1"/>
          <p:nvPr/>
        </p:nvSpPr>
        <p:spPr>
          <a:xfrm>
            <a:off x="4629676" y="2746634"/>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b</a:t>
            </a:r>
          </a:p>
        </p:txBody>
      </p:sp>
      <p:sp>
        <p:nvSpPr>
          <p:cNvPr id="21" name="ZoneTexte 20">
            <a:extLst>
              <a:ext uri="{FF2B5EF4-FFF2-40B4-BE49-F238E27FC236}">
                <a16:creationId xmlns:a16="http://schemas.microsoft.com/office/drawing/2014/main" id="{1A0E6DF5-D802-4712-81EF-EB7D678B7527}"/>
              </a:ext>
            </a:extLst>
          </p:cNvPr>
          <p:cNvSpPr txBox="1"/>
          <p:nvPr/>
        </p:nvSpPr>
        <p:spPr>
          <a:xfrm>
            <a:off x="4629676" y="4668566"/>
            <a:ext cx="397933"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fr-FR" dirty="0"/>
              <a:t>c</a:t>
            </a:r>
          </a:p>
        </p:txBody>
      </p:sp>
      <p:pic>
        <p:nvPicPr>
          <p:cNvPr id="3" name="Image 2">
            <a:extLst>
              <a:ext uri="{FF2B5EF4-FFF2-40B4-BE49-F238E27FC236}">
                <a16:creationId xmlns:a16="http://schemas.microsoft.com/office/drawing/2014/main" id="{EF939CD5-528A-49A1-85B9-15A4CB9581BA}"/>
              </a:ext>
            </a:extLst>
          </p:cNvPr>
          <p:cNvPicPr>
            <a:picLocks noChangeAspect="1"/>
          </p:cNvPicPr>
          <p:nvPr/>
        </p:nvPicPr>
        <p:blipFill rotWithShape="1">
          <a:blip r:embed="rId2"/>
          <a:srcRect b="10558"/>
          <a:stretch/>
        </p:blipFill>
        <p:spPr>
          <a:xfrm>
            <a:off x="5198533" y="87868"/>
            <a:ext cx="6387105" cy="2418163"/>
          </a:xfrm>
          <a:prstGeom prst="rect">
            <a:avLst/>
          </a:prstGeom>
        </p:spPr>
      </p:pic>
      <p:pic>
        <p:nvPicPr>
          <p:cNvPr id="6" name="Image 5">
            <a:extLst>
              <a:ext uri="{FF2B5EF4-FFF2-40B4-BE49-F238E27FC236}">
                <a16:creationId xmlns:a16="http://schemas.microsoft.com/office/drawing/2014/main" id="{A2EA5F2B-3208-432E-BE5E-E4D272A8803B}"/>
              </a:ext>
            </a:extLst>
          </p:cNvPr>
          <p:cNvPicPr>
            <a:picLocks noChangeAspect="1"/>
          </p:cNvPicPr>
          <p:nvPr/>
        </p:nvPicPr>
        <p:blipFill>
          <a:blip r:embed="rId3"/>
          <a:stretch>
            <a:fillRect/>
          </a:stretch>
        </p:blipFill>
        <p:spPr>
          <a:xfrm>
            <a:off x="5225784" y="2618411"/>
            <a:ext cx="3877216" cy="1733792"/>
          </a:xfrm>
          <a:prstGeom prst="rect">
            <a:avLst/>
          </a:prstGeom>
        </p:spPr>
      </p:pic>
      <p:pic>
        <p:nvPicPr>
          <p:cNvPr id="7" name="Image 6">
            <a:extLst>
              <a:ext uri="{FF2B5EF4-FFF2-40B4-BE49-F238E27FC236}">
                <a16:creationId xmlns:a16="http://schemas.microsoft.com/office/drawing/2014/main" id="{6C2CE4EE-4354-45A2-98AC-2261C80813B0}"/>
              </a:ext>
            </a:extLst>
          </p:cNvPr>
          <p:cNvPicPr>
            <a:picLocks noChangeAspect="1"/>
          </p:cNvPicPr>
          <p:nvPr/>
        </p:nvPicPr>
        <p:blipFill>
          <a:blip r:embed="rId4"/>
          <a:stretch>
            <a:fillRect/>
          </a:stretch>
        </p:blipFill>
        <p:spPr>
          <a:xfrm>
            <a:off x="5203026" y="4464583"/>
            <a:ext cx="4324954" cy="714475"/>
          </a:xfrm>
          <a:prstGeom prst="rect">
            <a:avLst/>
          </a:prstGeom>
        </p:spPr>
      </p:pic>
      <p:sp>
        <p:nvSpPr>
          <p:cNvPr id="8" name="ZoneTexte 7">
            <a:extLst>
              <a:ext uri="{FF2B5EF4-FFF2-40B4-BE49-F238E27FC236}">
                <a16:creationId xmlns:a16="http://schemas.microsoft.com/office/drawing/2014/main" id="{1F1AE561-5F2C-4644-8F12-C75E2BBA4CF2}"/>
              </a:ext>
            </a:extLst>
          </p:cNvPr>
          <p:cNvSpPr txBox="1"/>
          <p:nvPr/>
        </p:nvSpPr>
        <p:spPr>
          <a:xfrm>
            <a:off x="5369718" y="4853232"/>
            <a:ext cx="3147749" cy="276999"/>
          </a:xfrm>
          <a:prstGeom prst="rect">
            <a:avLst/>
          </a:prstGeom>
          <a:noFill/>
        </p:spPr>
        <p:txBody>
          <a:bodyPr wrap="square" rtlCol="0">
            <a:spAutoFit/>
          </a:bodyPr>
          <a:lstStyle/>
          <a:p>
            <a:r>
              <a:rPr lang="fr-FR" sz="1200" i="1" dirty="0"/>
              <a:t>Ne pas l’imprimer </a:t>
            </a:r>
          </a:p>
        </p:txBody>
      </p:sp>
      <p:pic>
        <p:nvPicPr>
          <p:cNvPr id="10" name="Image 9">
            <a:extLst>
              <a:ext uri="{FF2B5EF4-FFF2-40B4-BE49-F238E27FC236}">
                <a16:creationId xmlns:a16="http://schemas.microsoft.com/office/drawing/2014/main" id="{EFA81C14-6707-484B-AF07-52B21E9FF711}"/>
              </a:ext>
            </a:extLst>
          </p:cNvPr>
          <p:cNvPicPr>
            <a:picLocks noChangeAspect="1"/>
          </p:cNvPicPr>
          <p:nvPr/>
        </p:nvPicPr>
        <p:blipFill>
          <a:blip r:embed="rId5"/>
          <a:stretch>
            <a:fillRect/>
          </a:stretch>
        </p:blipFill>
        <p:spPr>
          <a:xfrm>
            <a:off x="225479" y="87868"/>
            <a:ext cx="1682642" cy="664522"/>
          </a:xfrm>
          <a:prstGeom prst="rect">
            <a:avLst/>
          </a:prstGeom>
        </p:spPr>
      </p:pic>
      <p:sp>
        <p:nvSpPr>
          <p:cNvPr id="5" name="Rectangle 4">
            <a:extLst>
              <a:ext uri="{FF2B5EF4-FFF2-40B4-BE49-F238E27FC236}">
                <a16:creationId xmlns:a16="http://schemas.microsoft.com/office/drawing/2014/main" id="{070AEBAF-C8A1-4668-BD8F-23235A5F039B}"/>
              </a:ext>
            </a:extLst>
          </p:cNvPr>
          <p:cNvSpPr/>
          <p:nvPr/>
        </p:nvSpPr>
        <p:spPr>
          <a:xfrm>
            <a:off x="6299200" y="1692346"/>
            <a:ext cx="1286933" cy="2116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53125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196A616B-74A9-4AE3-9006-7949733B4717}"/>
              </a:ext>
            </a:extLst>
          </p:cNvPr>
          <p:cNvSpPr>
            <a:spLocks noGrp="1"/>
          </p:cNvSpPr>
          <p:nvPr>
            <p:ph type="title"/>
          </p:nvPr>
        </p:nvSpPr>
        <p:spPr>
          <a:xfrm>
            <a:off x="838200" y="850899"/>
            <a:ext cx="10515600" cy="1325563"/>
          </a:xfrm>
        </p:spPr>
        <p:txBody>
          <a:bodyPr/>
          <a:lstStyle/>
          <a:p>
            <a:r>
              <a:rPr lang="fr-FR" dirty="0"/>
              <a:t>Confirmation</a:t>
            </a:r>
          </a:p>
        </p:txBody>
      </p:sp>
      <p:sp>
        <p:nvSpPr>
          <p:cNvPr id="7" name="Espace réservé du contenu 6">
            <a:extLst>
              <a:ext uri="{FF2B5EF4-FFF2-40B4-BE49-F238E27FC236}">
                <a16:creationId xmlns:a16="http://schemas.microsoft.com/office/drawing/2014/main" id="{1FCCC6C1-E907-43B4-A631-3EB8C8745F61}"/>
              </a:ext>
            </a:extLst>
          </p:cNvPr>
          <p:cNvSpPr>
            <a:spLocks noGrp="1"/>
          </p:cNvSpPr>
          <p:nvPr>
            <p:ph idx="1"/>
          </p:nvPr>
        </p:nvSpPr>
        <p:spPr>
          <a:xfrm>
            <a:off x="838200" y="2141537"/>
            <a:ext cx="10515600" cy="2616730"/>
          </a:xfrm>
        </p:spPr>
        <p:txBody>
          <a:bodyPr/>
          <a:lstStyle/>
          <a:p>
            <a:r>
              <a:rPr lang="fr-FR" sz="2000" dirty="0"/>
              <a:t>Les dossiers sont étudiés au fil de l’eau. </a:t>
            </a:r>
          </a:p>
          <a:p>
            <a:r>
              <a:rPr lang="fr-FR" sz="2000" dirty="0"/>
              <a:t>Si votre dossier est complet ou incomplet vous recevrez un courriel de Mme Amel Essalam, référente administrative FPC.</a:t>
            </a:r>
          </a:p>
          <a:p>
            <a:r>
              <a:rPr lang="fr-FR" sz="2000" dirty="0"/>
              <a:t>Pensez à indiquer une adresse de messagerie fonctionnelle. </a:t>
            </a:r>
          </a:p>
          <a:p>
            <a:r>
              <a:rPr lang="fr-FR" sz="2000" dirty="0"/>
              <a:t>Tout retard de dossier ne sera pas examiné, il est nécessaire de respecter les délais. </a:t>
            </a:r>
          </a:p>
          <a:p>
            <a:pPr marL="0" indent="0">
              <a:buNone/>
            </a:pPr>
            <a:endParaRPr lang="fr-FR" dirty="0"/>
          </a:p>
        </p:txBody>
      </p:sp>
      <p:pic>
        <p:nvPicPr>
          <p:cNvPr id="8" name="Image 7">
            <a:extLst>
              <a:ext uri="{FF2B5EF4-FFF2-40B4-BE49-F238E27FC236}">
                <a16:creationId xmlns:a16="http://schemas.microsoft.com/office/drawing/2014/main" id="{A65D2C35-4064-42E2-B293-2B862CBA5689}"/>
              </a:ext>
            </a:extLst>
          </p:cNvPr>
          <p:cNvPicPr>
            <a:picLocks noChangeAspect="1"/>
          </p:cNvPicPr>
          <p:nvPr/>
        </p:nvPicPr>
        <p:blipFill>
          <a:blip r:embed="rId2"/>
          <a:stretch>
            <a:fillRect/>
          </a:stretch>
        </p:blipFill>
        <p:spPr>
          <a:xfrm>
            <a:off x="479479" y="186377"/>
            <a:ext cx="1682642" cy="664522"/>
          </a:xfrm>
          <a:prstGeom prst="rect">
            <a:avLst/>
          </a:prstGeom>
        </p:spPr>
      </p:pic>
    </p:spTree>
    <p:extLst>
      <p:ext uri="{BB962C8B-B14F-4D97-AF65-F5344CB8AC3E}">
        <p14:creationId xmlns:p14="http://schemas.microsoft.com/office/powerpoint/2010/main" val="1118108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609A8C-BF7A-4793-9CF6-D9D73F537116}"/>
              </a:ext>
            </a:extLst>
          </p:cNvPr>
          <p:cNvSpPr>
            <a:spLocks noGrp="1"/>
          </p:cNvSpPr>
          <p:nvPr>
            <p:ph type="title"/>
          </p:nvPr>
        </p:nvSpPr>
        <p:spPr>
          <a:xfrm>
            <a:off x="838200" y="1261504"/>
            <a:ext cx="10515600" cy="1325563"/>
          </a:xfrm>
        </p:spPr>
        <p:txBody>
          <a:bodyPr/>
          <a:lstStyle/>
          <a:p>
            <a:r>
              <a:rPr lang="fr-FR" dirty="0"/>
              <a:t>FAQ (Foire aux questions)</a:t>
            </a:r>
          </a:p>
        </p:txBody>
      </p:sp>
      <p:graphicFrame>
        <p:nvGraphicFramePr>
          <p:cNvPr id="4" name="Espace réservé du contenu 3">
            <a:extLst>
              <a:ext uri="{FF2B5EF4-FFF2-40B4-BE49-F238E27FC236}">
                <a16:creationId xmlns:a16="http://schemas.microsoft.com/office/drawing/2014/main" id="{8E5AB716-6C1C-4549-932F-2F6DF12E8101}"/>
              </a:ext>
            </a:extLst>
          </p:cNvPr>
          <p:cNvGraphicFramePr>
            <a:graphicFrameLocks noGrp="1"/>
          </p:cNvGraphicFramePr>
          <p:nvPr>
            <p:ph idx="1"/>
            <p:extLst>
              <p:ext uri="{D42A27DB-BD31-4B8C-83A1-F6EECF244321}">
                <p14:modId xmlns:p14="http://schemas.microsoft.com/office/powerpoint/2010/main" val="995293557"/>
              </p:ext>
            </p:extLst>
          </p:nvPr>
        </p:nvGraphicFramePr>
        <p:xfrm>
          <a:off x="838198" y="2756958"/>
          <a:ext cx="10515602" cy="3672840"/>
        </p:xfrm>
        <a:graphic>
          <a:graphicData uri="http://schemas.openxmlformats.org/drawingml/2006/table">
            <a:tbl>
              <a:tblPr firstRow="1" bandRow="1">
                <a:tableStyleId>{073A0DAA-6AF3-43AB-8588-CEC1D06C72B9}</a:tableStyleId>
              </a:tblPr>
              <a:tblGrid>
                <a:gridCol w="5257801">
                  <a:extLst>
                    <a:ext uri="{9D8B030D-6E8A-4147-A177-3AD203B41FA5}">
                      <a16:colId xmlns:a16="http://schemas.microsoft.com/office/drawing/2014/main" val="244480311"/>
                    </a:ext>
                  </a:extLst>
                </a:gridCol>
                <a:gridCol w="5257801">
                  <a:extLst>
                    <a:ext uri="{9D8B030D-6E8A-4147-A177-3AD203B41FA5}">
                      <a16:colId xmlns:a16="http://schemas.microsoft.com/office/drawing/2014/main" val="74118901"/>
                    </a:ext>
                  </a:extLst>
                </a:gridCol>
              </a:tblGrid>
              <a:tr h="370840">
                <a:tc>
                  <a:txBody>
                    <a:bodyPr/>
                    <a:lstStyle/>
                    <a:p>
                      <a:r>
                        <a:rPr lang="fr-FR" dirty="0"/>
                        <a:t>Questions</a:t>
                      </a:r>
                    </a:p>
                  </a:txBody>
                  <a:tcPr/>
                </a:tc>
                <a:tc>
                  <a:txBody>
                    <a:bodyPr/>
                    <a:lstStyle/>
                    <a:p>
                      <a:r>
                        <a:rPr lang="fr-FR" dirty="0"/>
                        <a:t>Réponses </a:t>
                      </a:r>
                    </a:p>
                  </a:txBody>
                  <a:tcPr/>
                </a:tc>
                <a:extLst>
                  <a:ext uri="{0D108BD9-81ED-4DB2-BD59-A6C34878D82A}">
                    <a16:rowId xmlns:a16="http://schemas.microsoft.com/office/drawing/2014/main" val="312142817"/>
                  </a:ext>
                </a:extLst>
              </a:tr>
              <a:tr h="370840">
                <a:tc>
                  <a:txBody>
                    <a:bodyPr/>
                    <a:lstStyle/>
                    <a:p>
                      <a:r>
                        <a:rPr lang="fr-FR" sz="1200" dirty="0"/>
                        <a:t>Puis-je candidater si je ne respecte pas les conditions d’éligibilité ?</a:t>
                      </a:r>
                    </a:p>
                  </a:txBody>
                  <a:tcPr/>
                </a:tc>
                <a:tc>
                  <a:txBody>
                    <a:bodyPr/>
                    <a:lstStyle/>
                    <a:p>
                      <a:pPr algn="just"/>
                      <a:r>
                        <a:rPr lang="fr-FR" sz="1200" dirty="0"/>
                        <a:t>Non, les conditions d’éligibilité sont non dérogatoires.</a:t>
                      </a:r>
                    </a:p>
                  </a:txBody>
                  <a:tcPr/>
                </a:tc>
                <a:extLst>
                  <a:ext uri="{0D108BD9-81ED-4DB2-BD59-A6C34878D82A}">
                    <a16:rowId xmlns:a16="http://schemas.microsoft.com/office/drawing/2014/main" val="2744764806"/>
                  </a:ext>
                </a:extLst>
              </a:tr>
              <a:tr h="370840">
                <a:tc>
                  <a:txBody>
                    <a:bodyPr/>
                    <a:lstStyle/>
                    <a:p>
                      <a:r>
                        <a:rPr lang="fr-FR" sz="1200" dirty="0"/>
                        <a:t>Mes périodes de stages comptent-elles dans mes expériences professionnelles ? </a:t>
                      </a:r>
                    </a:p>
                  </a:txBody>
                  <a:tcPr/>
                </a:tc>
                <a:tc>
                  <a:txBody>
                    <a:bodyPr/>
                    <a:lstStyle/>
                    <a:p>
                      <a:pPr algn="just"/>
                      <a:r>
                        <a:rPr lang="fr-FR" sz="1200" dirty="0"/>
                        <a:t>Non, les périodes de stages ne sont pas comptabilisées.</a:t>
                      </a:r>
                    </a:p>
                  </a:txBody>
                  <a:tcPr/>
                </a:tc>
                <a:extLst>
                  <a:ext uri="{0D108BD9-81ED-4DB2-BD59-A6C34878D82A}">
                    <a16:rowId xmlns:a16="http://schemas.microsoft.com/office/drawing/2014/main" val="1391052686"/>
                  </a:ext>
                </a:extLst>
              </a:tr>
              <a:tr h="370840">
                <a:tc>
                  <a:txBody>
                    <a:bodyPr/>
                    <a:lstStyle/>
                    <a:p>
                      <a:r>
                        <a:rPr lang="fr-FR" sz="1200" dirty="0"/>
                        <a:t>Combien de temps dure la formation ? </a:t>
                      </a:r>
                    </a:p>
                  </a:txBody>
                  <a:tcPr/>
                </a:tc>
                <a:tc>
                  <a:txBody>
                    <a:bodyPr/>
                    <a:lstStyle/>
                    <a:p>
                      <a:pPr algn="just"/>
                      <a:r>
                        <a:rPr lang="fr-FR" sz="1200" dirty="0"/>
                        <a:t>La formation dure 4 ans si vous intégrer la Licence 2 FPC. </a:t>
                      </a:r>
                    </a:p>
                  </a:txBody>
                  <a:tcPr/>
                </a:tc>
                <a:extLst>
                  <a:ext uri="{0D108BD9-81ED-4DB2-BD59-A6C34878D82A}">
                    <a16:rowId xmlns:a16="http://schemas.microsoft.com/office/drawing/2014/main" val="4268514898"/>
                  </a:ext>
                </a:extLst>
              </a:tr>
              <a:tr h="370840">
                <a:tc>
                  <a:txBody>
                    <a:bodyPr/>
                    <a:lstStyle/>
                    <a:p>
                      <a:r>
                        <a:rPr lang="fr-FR" sz="1200" dirty="0"/>
                        <a:t>Puis-je intégrer le Master même si respecte les conditions d’éligibilité ? </a:t>
                      </a:r>
                    </a:p>
                  </a:txBody>
                  <a:tcPr/>
                </a:tc>
                <a:tc>
                  <a:txBody>
                    <a:bodyPr/>
                    <a:lstStyle/>
                    <a:p>
                      <a:pPr algn="just"/>
                      <a:r>
                        <a:rPr lang="fr-FR" sz="1200" dirty="0"/>
                        <a:t>L’intégration en Master nécessite une Licence en architecture obtenue dans l’une des ENSA de France, à l’ESA ou tout autre école reconnue par le Ministère de la culture. L’appréciation de votre dossier sera évaluée par un jury. Le jury est souverain.</a:t>
                      </a:r>
                    </a:p>
                  </a:txBody>
                  <a:tcPr/>
                </a:tc>
                <a:extLst>
                  <a:ext uri="{0D108BD9-81ED-4DB2-BD59-A6C34878D82A}">
                    <a16:rowId xmlns:a16="http://schemas.microsoft.com/office/drawing/2014/main" val="4261421"/>
                  </a:ext>
                </a:extLst>
              </a:tr>
              <a:tr h="370840">
                <a:tc>
                  <a:txBody>
                    <a:bodyPr/>
                    <a:lstStyle/>
                    <a:p>
                      <a:r>
                        <a:rPr lang="fr-FR" sz="1200" dirty="0"/>
                        <a:t>J’ai été inscrit en HMONP d’une autre ENSA et je souhaite poursuivre mes études à Lyon, puis-je conserver mes crédits ECTS validés ? </a:t>
                      </a:r>
                    </a:p>
                  </a:txBody>
                  <a:tcPr/>
                </a:tc>
                <a:tc>
                  <a:txBody>
                    <a:bodyPr/>
                    <a:lstStyle/>
                    <a:p>
                      <a:pPr algn="just"/>
                      <a:r>
                        <a:rPr lang="fr-FR" sz="1200" dirty="0"/>
                        <a:t>Oui, à condition de déposer une attestation ou la copie du diplôme et les relevés de notes.</a:t>
                      </a:r>
                    </a:p>
                  </a:txBody>
                  <a:tcPr/>
                </a:tc>
                <a:extLst>
                  <a:ext uri="{0D108BD9-81ED-4DB2-BD59-A6C34878D82A}">
                    <a16:rowId xmlns:a16="http://schemas.microsoft.com/office/drawing/2014/main" val="30537975"/>
                  </a:ext>
                </a:extLst>
              </a:tr>
              <a:tr h="370840">
                <a:tc>
                  <a:txBody>
                    <a:bodyPr/>
                    <a:lstStyle/>
                    <a:p>
                      <a:r>
                        <a:rPr lang="fr-FR" sz="1200" dirty="0"/>
                        <a:t>Conservons-nous le statut étudiant en tant que postulant HMONP ? </a:t>
                      </a:r>
                    </a:p>
                  </a:txBody>
                  <a:tcPr/>
                </a:tc>
                <a:tc>
                  <a:txBody>
                    <a:bodyPr/>
                    <a:lstStyle/>
                    <a:p>
                      <a:pPr algn="just"/>
                      <a:r>
                        <a:rPr lang="fr-FR" sz="1200" dirty="0"/>
                        <a:t>Non vous n’êtes plus étudiant, vous êtes stagiaire de la formation professionnelle seulement à l’ENSAL vous pourrez bénéficier de services identiques aux étudiants : carte d’étudiant, prêt bibliothèque, accès au restaurant du CROUS.</a:t>
                      </a:r>
                    </a:p>
                  </a:txBody>
                  <a:tcPr/>
                </a:tc>
                <a:extLst>
                  <a:ext uri="{0D108BD9-81ED-4DB2-BD59-A6C34878D82A}">
                    <a16:rowId xmlns:a16="http://schemas.microsoft.com/office/drawing/2014/main" val="1913832663"/>
                  </a:ext>
                </a:extLst>
              </a:tr>
            </a:tbl>
          </a:graphicData>
        </a:graphic>
      </p:graphicFrame>
      <p:pic>
        <p:nvPicPr>
          <p:cNvPr id="5" name="Image 4">
            <a:extLst>
              <a:ext uri="{FF2B5EF4-FFF2-40B4-BE49-F238E27FC236}">
                <a16:creationId xmlns:a16="http://schemas.microsoft.com/office/drawing/2014/main" id="{FF2A74A2-75B5-4E1A-AC81-E366D9C72447}"/>
              </a:ext>
            </a:extLst>
          </p:cNvPr>
          <p:cNvPicPr>
            <a:picLocks noChangeAspect="1"/>
          </p:cNvPicPr>
          <p:nvPr/>
        </p:nvPicPr>
        <p:blipFill>
          <a:blip r:embed="rId2"/>
          <a:stretch>
            <a:fillRect/>
          </a:stretch>
        </p:blipFill>
        <p:spPr>
          <a:xfrm>
            <a:off x="674212" y="277339"/>
            <a:ext cx="1682642" cy="664522"/>
          </a:xfrm>
          <a:prstGeom prst="rect">
            <a:avLst/>
          </a:prstGeom>
        </p:spPr>
      </p:pic>
    </p:spTree>
    <p:extLst>
      <p:ext uri="{BB962C8B-B14F-4D97-AF65-F5344CB8AC3E}">
        <p14:creationId xmlns:p14="http://schemas.microsoft.com/office/powerpoint/2010/main" val="450445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E73760-75CD-47EC-97FB-8098B91C59F6}"/>
              </a:ext>
            </a:extLst>
          </p:cNvPr>
          <p:cNvSpPr>
            <a:spLocks noGrp="1"/>
          </p:cNvSpPr>
          <p:nvPr>
            <p:ph type="title"/>
          </p:nvPr>
        </p:nvSpPr>
        <p:spPr>
          <a:xfrm>
            <a:off x="2077941" y="532559"/>
            <a:ext cx="7269480" cy="1325562"/>
          </a:xfrm>
        </p:spPr>
        <p:txBody>
          <a:bodyPr>
            <a:normAutofit/>
          </a:bodyPr>
          <a:lstStyle/>
          <a:p>
            <a:pPr algn="ctr"/>
            <a:r>
              <a:rPr lang="fr-FR" sz="2800" b="1" dirty="0">
                <a:latin typeface="Calibri" panose="020F0502020204030204" pitchFamily="34" charset="0"/>
                <a:ea typeface="Calibri" panose="020F0502020204030204" pitchFamily="34" charset="0"/>
                <a:cs typeface="Calibri" panose="020F0502020204030204" pitchFamily="34" charset="0"/>
              </a:rPr>
              <a:t>COÛT DE LA FORMATION</a:t>
            </a:r>
          </a:p>
        </p:txBody>
      </p:sp>
      <p:graphicFrame>
        <p:nvGraphicFramePr>
          <p:cNvPr id="7" name="Espace réservé du contenu 6">
            <a:extLst>
              <a:ext uri="{FF2B5EF4-FFF2-40B4-BE49-F238E27FC236}">
                <a16:creationId xmlns:a16="http://schemas.microsoft.com/office/drawing/2014/main" id="{52579373-A998-41D4-9981-D5AF0827F3D4}"/>
              </a:ext>
            </a:extLst>
          </p:cNvPr>
          <p:cNvGraphicFramePr>
            <a:graphicFrameLocks noGrp="1"/>
          </p:cNvGraphicFramePr>
          <p:nvPr>
            <p:ph idx="1"/>
            <p:extLst>
              <p:ext uri="{D42A27DB-BD31-4B8C-83A1-F6EECF244321}">
                <p14:modId xmlns:p14="http://schemas.microsoft.com/office/powerpoint/2010/main" val="1347127358"/>
              </p:ext>
            </p:extLst>
          </p:nvPr>
        </p:nvGraphicFramePr>
        <p:xfrm>
          <a:off x="2999656" y="1646682"/>
          <a:ext cx="5426050" cy="29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D692B422-BE5D-4BC6-A403-81C9C67D4324}"/>
              </a:ext>
            </a:extLst>
          </p:cNvPr>
          <p:cNvSpPr/>
          <p:nvPr/>
        </p:nvSpPr>
        <p:spPr>
          <a:xfrm>
            <a:off x="389466" y="4540337"/>
            <a:ext cx="11548534" cy="1785104"/>
          </a:xfrm>
          <a:prstGeom prst="rect">
            <a:avLst/>
          </a:prstGeom>
        </p:spPr>
        <p:txBody>
          <a:bodyPr wrap="square">
            <a:spAutoFit/>
          </a:bodyPr>
          <a:lstStyle/>
          <a:p>
            <a:pPr algn="just"/>
            <a:r>
              <a:rPr lang="fr-FR" sz="1400" dirty="0">
                <a:latin typeface="Calibri Light" panose="020F0302020204030204" pitchFamily="34" charset="0"/>
                <a:ea typeface="Calibri Light" panose="020F0302020204030204" pitchFamily="34" charset="0"/>
                <a:cs typeface="Calibri Light" panose="020F0302020204030204" pitchFamily="34" charset="0"/>
              </a:rPr>
              <a:t>Financement par un organisme : </a:t>
            </a:r>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a:p>
            <a:pPr marL="171450" indent="-171450" algn="just">
              <a:buFont typeface="Arial" panose="020B0604020202020204" pitchFamily="34" charset="0"/>
              <a:buChar char="•"/>
            </a:pPr>
            <a:r>
              <a:rPr lang="fr-FR" sz="1200" dirty="0">
                <a:latin typeface="Calibri Light" panose="020F0302020204030204" pitchFamily="34" charset="0"/>
                <a:ea typeface="Calibri Light" panose="020F0302020204030204" pitchFamily="34" charset="0"/>
                <a:cs typeface="Calibri Light" panose="020F0302020204030204" pitchFamily="34" charset="0"/>
              </a:rPr>
              <a:t>Transition Pro  </a:t>
            </a:r>
          </a:p>
          <a:p>
            <a:pPr marL="171450" indent="-171450" algn="just">
              <a:buFont typeface="Arial" panose="020B0604020202020204" pitchFamily="34" charset="0"/>
              <a:buChar char="•"/>
            </a:pPr>
            <a:r>
              <a:rPr lang="fr-FR" sz="1200" dirty="0">
                <a:latin typeface="Calibri Light" panose="020F0302020204030204" pitchFamily="34" charset="0"/>
                <a:ea typeface="Calibri Light" panose="020F0302020204030204" pitchFamily="34" charset="0"/>
                <a:cs typeface="Calibri Light" panose="020F0302020204030204" pitchFamily="34" charset="0"/>
              </a:rPr>
              <a:t>L’employeur via son opérateur de compétence (OPCO)</a:t>
            </a:r>
          </a:p>
          <a:p>
            <a:pPr marL="171450" indent="-171450" algn="just">
              <a:buFont typeface="Arial" panose="020B0604020202020204" pitchFamily="34" charset="0"/>
              <a:buChar char="•"/>
            </a:pPr>
            <a:r>
              <a:rPr lang="fr-FR" sz="1200" dirty="0">
                <a:latin typeface="Calibri Light" panose="020F0302020204030204" pitchFamily="34" charset="0"/>
                <a:ea typeface="Calibri Light" panose="020F0302020204030204" pitchFamily="34" charset="0"/>
                <a:cs typeface="Calibri Light" panose="020F0302020204030204" pitchFamily="34" charset="0"/>
              </a:rPr>
              <a:t>Mobilisation de son compte personnel de formation CPF</a:t>
            </a:r>
          </a:p>
          <a:p>
            <a:pPr marL="171450" indent="-171450" algn="just">
              <a:buFont typeface="Arial" panose="020B0604020202020204" pitchFamily="34" charset="0"/>
              <a:buChar char="•"/>
            </a:pPr>
            <a:r>
              <a:rPr lang="fr-FR" sz="1200" dirty="0">
                <a:latin typeface="Calibri Light" panose="020F0302020204030204" pitchFamily="34" charset="0"/>
                <a:ea typeface="Calibri Light" panose="020F0302020204030204" pitchFamily="34" charset="0"/>
                <a:cs typeface="Calibri Light" panose="020F0302020204030204" pitchFamily="34" charset="0"/>
              </a:rPr>
              <a:t>France Travail</a:t>
            </a:r>
          </a:p>
          <a:p>
            <a:pPr marL="171450" indent="-171450" algn="just">
              <a:buFont typeface="Arial" panose="020B0604020202020204" pitchFamily="34" charset="0"/>
              <a:buChar char="•"/>
            </a:pPr>
            <a:r>
              <a:rPr lang="fr-FR" sz="1200" dirty="0">
                <a:latin typeface="Calibri Light" panose="020F0302020204030204" pitchFamily="34" charset="0"/>
                <a:ea typeface="Calibri Light" panose="020F0302020204030204" pitchFamily="34" charset="0"/>
                <a:cs typeface="Calibri Light" panose="020F0302020204030204" pitchFamily="34" charset="0"/>
              </a:rPr>
              <a:t>AGEFIPH </a:t>
            </a:r>
          </a:p>
          <a:p>
            <a:pPr marL="171450" indent="-171450" algn="just">
              <a:buFont typeface="Arial" panose="020B0604020202020204" pitchFamily="34" charset="0"/>
              <a:buChar char="•"/>
            </a:pPr>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a:p>
            <a:pPr algn="just"/>
            <a:r>
              <a:rPr lang="fr-FR" sz="1200" dirty="0">
                <a:latin typeface="Calibri Light" panose="020F0302020204030204" pitchFamily="34" charset="0"/>
                <a:ea typeface="Calibri Light" panose="020F0302020204030204" pitchFamily="34" charset="0"/>
                <a:cs typeface="Calibri Light" panose="020F0302020204030204" pitchFamily="34" charset="0"/>
              </a:rPr>
              <a:t>Vous devez absolument prendre contact avec la référente administration Amel ESSALAM pour monter votre dossier de financement : </a:t>
            </a:r>
            <a:r>
              <a:rPr lang="fr-FR" sz="1200" dirty="0">
                <a:latin typeface="Calibri Light" panose="020F0302020204030204" pitchFamily="34" charset="0"/>
                <a:ea typeface="Calibri Light" panose="020F0302020204030204" pitchFamily="34" charset="0"/>
                <a:cs typeface="Calibri Light" panose="020F0302020204030204" pitchFamily="34" charset="0"/>
                <a:hlinkClick r:id="rId8"/>
              </a:rPr>
              <a:t>amel.essalam@lyon.archi.fr</a:t>
            </a:r>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a:p>
            <a:pPr algn="just"/>
            <a:endParaRPr lang="fr-FR" sz="12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9" name="Image 8">
            <a:extLst>
              <a:ext uri="{FF2B5EF4-FFF2-40B4-BE49-F238E27FC236}">
                <a16:creationId xmlns:a16="http://schemas.microsoft.com/office/drawing/2014/main" id="{7CA7EF92-0994-4CB1-8DD5-A8AC03E25F12}"/>
              </a:ext>
            </a:extLst>
          </p:cNvPr>
          <p:cNvPicPr>
            <a:picLocks noChangeAspect="1"/>
          </p:cNvPicPr>
          <p:nvPr/>
        </p:nvPicPr>
        <p:blipFill>
          <a:blip r:embed="rId9"/>
          <a:stretch>
            <a:fillRect/>
          </a:stretch>
        </p:blipFill>
        <p:spPr>
          <a:xfrm>
            <a:off x="296333" y="216413"/>
            <a:ext cx="1611324" cy="632292"/>
          </a:xfrm>
          <a:prstGeom prst="rect">
            <a:avLst/>
          </a:prstGeom>
        </p:spPr>
      </p:pic>
    </p:spTree>
    <p:extLst>
      <p:ext uri="{BB962C8B-B14F-4D97-AF65-F5344CB8AC3E}">
        <p14:creationId xmlns:p14="http://schemas.microsoft.com/office/powerpoint/2010/main" val="1532365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912B23A-E619-40E8-9C8E-3817CEC4D5F9}"/>
              </a:ext>
            </a:extLst>
          </p:cNvPr>
          <p:cNvSpPr>
            <a:spLocks noGrp="1"/>
          </p:cNvSpPr>
          <p:nvPr>
            <p:ph type="title"/>
          </p:nvPr>
        </p:nvSpPr>
        <p:spPr>
          <a:xfrm>
            <a:off x="719667" y="2371725"/>
            <a:ext cx="11049000" cy="1325563"/>
          </a:xfrm>
        </p:spPr>
        <p:style>
          <a:lnRef idx="2">
            <a:schemeClr val="dk1"/>
          </a:lnRef>
          <a:fillRef idx="1">
            <a:schemeClr val="lt1"/>
          </a:fillRef>
          <a:effectRef idx="0">
            <a:schemeClr val="dk1"/>
          </a:effectRef>
          <a:fontRef idx="minor">
            <a:schemeClr val="dk1"/>
          </a:fontRef>
        </p:style>
        <p:txBody>
          <a:bodyPr>
            <a:normAutofit/>
          </a:bodyPr>
          <a:lstStyle/>
          <a:p>
            <a:pPr algn="ctr"/>
            <a:r>
              <a:rPr lang="fr-FR" b="1" dirty="0"/>
              <a:t>PARTIE 3 </a:t>
            </a:r>
            <a:br>
              <a:rPr lang="fr-FR" b="1" dirty="0"/>
            </a:br>
            <a:r>
              <a:rPr lang="fr-FR" b="1" dirty="0"/>
              <a:t>PRÉSENTATION DE LA FORMATION</a:t>
            </a:r>
          </a:p>
        </p:txBody>
      </p:sp>
      <p:pic>
        <p:nvPicPr>
          <p:cNvPr id="2" name="Image 1">
            <a:extLst>
              <a:ext uri="{FF2B5EF4-FFF2-40B4-BE49-F238E27FC236}">
                <a16:creationId xmlns:a16="http://schemas.microsoft.com/office/drawing/2014/main" id="{CB62BA83-FF8E-41B0-A094-A1397D6EF84B}"/>
              </a:ext>
            </a:extLst>
          </p:cNvPr>
          <p:cNvPicPr>
            <a:picLocks noChangeAspect="1"/>
          </p:cNvPicPr>
          <p:nvPr/>
        </p:nvPicPr>
        <p:blipFill>
          <a:blip r:embed="rId2"/>
          <a:stretch>
            <a:fillRect/>
          </a:stretch>
        </p:blipFill>
        <p:spPr>
          <a:xfrm>
            <a:off x="487945" y="251939"/>
            <a:ext cx="1682642" cy="664522"/>
          </a:xfrm>
          <a:prstGeom prst="rect">
            <a:avLst/>
          </a:prstGeom>
        </p:spPr>
      </p:pic>
    </p:spTree>
    <p:extLst>
      <p:ext uri="{BB962C8B-B14F-4D97-AF65-F5344CB8AC3E}">
        <p14:creationId xmlns:p14="http://schemas.microsoft.com/office/powerpoint/2010/main" val="651022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07568" y="478388"/>
            <a:ext cx="7272808" cy="1325562"/>
          </a:xfrm>
        </p:spPr>
        <p:txBody>
          <a:bodyPr>
            <a:normAutofit/>
          </a:bodyPr>
          <a:lstStyle/>
          <a:p>
            <a:pPr algn="ctr"/>
            <a:r>
              <a:rPr lang="fr-FR" sz="2800" b="1" dirty="0">
                <a:ea typeface="Calibri" panose="020F0502020204030204" pitchFamily="34" charset="0"/>
                <a:cs typeface="Calibri" panose="020F0502020204030204" pitchFamily="34" charset="0"/>
              </a:rPr>
              <a:t>DATES CLÉS 2026/2027</a:t>
            </a:r>
            <a:br>
              <a:rPr lang="fr-FR" sz="2800" b="1" dirty="0">
                <a:ea typeface="Calibri" panose="020F0502020204030204" pitchFamily="34" charset="0"/>
                <a:cs typeface="Calibri" panose="020F0502020204030204" pitchFamily="34" charset="0"/>
              </a:rPr>
            </a:br>
            <a:endParaRPr lang="fr-FR" sz="2800" b="1" dirty="0">
              <a:ea typeface="Calibri" panose="020F0502020204030204" pitchFamily="34" charset="0"/>
              <a:cs typeface="Calibri" panose="020F0502020204030204" pitchFamily="34" charset="0"/>
            </a:endParaRPr>
          </a:p>
        </p:txBody>
      </p:sp>
      <p:graphicFrame>
        <p:nvGraphicFramePr>
          <p:cNvPr id="12" name="Espace réservé du contenu 11">
            <a:extLst>
              <a:ext uri="{FF2B5EF4-FFF2-40B4-BE49-F238E27FC236}">
                <a16:creationId xmlns:a16="http://schemas.microsoft.com/office/drawing/2014/main" id="{469A99AB-543A-4124-BF60-62BD144BB03E}"/>
              </a:ext>
            </a:extLst>
          </p:cNvPr>
          <p:cNvGraphicFramePr>
            <a:graphicFrameLocks noGrp="1"/>
          </p:cNvGraphicFramePr>
          <p:nvPr>
            <p:ph idx="1"/>
            <p:extLst>
              <p:ext uri="{D42A27DB-BD31-4B8C-83A1-F6EECF244321}">
                <p14:modId xmlns:p14="http://schemas.microsoft.com/office/powerpoint/2010/main" val="1078482225"/>
              </p:ext>
            </p:extLst>
          </p:nvPr>
        </p:nvGraphicFramePr>
        <p:xfrm>
          <a:off x="2495599" y="1340768"/>
          <a:ext cx="7706733"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Image 13">
            <a:extLst>
              <a:ext uri="{FF2B5EF4-FFF2-40B4-BE49-F238E27FC236}">
                <a16:creationId xmlns:a16="http://schemas.microsoft.com/office/drawing/2014/main" id="{7E00DD17-F451-4E3B-8B33-90EEDEBB8E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6772" y="248873"/>
            <a:ext cx="1768729" cy="692696"/>
          </a:xfrm>
          <a:prstGeom prst="rect">
            <a:avLst/>
          </a:prstGeom>
        </p:spPr>
      </p:pic>
    </p:spTree>
    <p:extLst>
      <p:ext uri="{BB962C8B-B14F-4D97-AF65-F5344CB8AC3E}">
        <p14:creationId xmlns:p14="http://schemas.microsoft.com/office/powerpoint/2010/main" val="3837157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Modalités de formation</a:t>
            </a:r>
          </a:p>
        </p:txBody>
      </p:sp>
      <p:sp>
        <p:nvSpPr>
          <p:cNvPr id="3" name="Espace réservé du contenu 2">
            <a:extLst>
              <a:ext uri="{FF2B5EF4-FFF2-40B4-BE49-F238E27FC236}">
                <a16:creationId xmlns:a16="http://schemas.microsoft.com/office/drawing/2014/main" id="{6B9707AD-F453-48F3-8405-CAB2AE147A9A}"/>
              </a:ext>
            </a:extLst>
          </p:cNvPr>
          <p:cNvSpPr>
            <a:spLocks noGrp="1"/>
          </p:cNvSpPr>
          <p:nvPr>
            <p:ph idx="1"/>
          </p:nvPr>
        </p:nvSpPr>
        <p:spPr>
          <a:xfrm>
            <a:off x="457200" y="1969558"/>
            <a:ext cx="10515600" cy="2560108"/>
          </a:xfrm>
        </p:spPr>
        <p:txBody>
          <a:bodyPr>
            <a:normAutofit/>
          </a:bodyPr>
          <a:lstStyle/>
          <a:p>
            <a:pPr marL="0" indent="0" algn="just">
              <a:lnSpc>
                <a:spcPct val="120000"/>
              </a:lnSpc>
              <a:buNone/>
            </a:pPr>
            <a:endParaRPr lang="fr-FR" sz="1600" b="1" dirty="0"/>
          </a:p>
          <a:p>
            <a:pPr lvl="0" algn="just" defTabSz="457200">
              <a:lnSpc>
                <a:spcPct val="100000"/>
              </a:lnSpc>
              <a:spcBef>
                <a:spcPts val="0"/>
              </a:spcBef>
              <a:buFont typeface="Wingdings" panose="05000000000000000000" pitchFamily="2" charset="2"/>
              <a:buChar char="§"/>
            </a:pPr>
            <a:r>
              <a:rPr lang="fr-FR" sz="1600" b="1" dirty="0">
                <a:solidFill>
                  <a:srgbClr val="000000"/>
                </a:solidFill>
                <a:latin typeface="Calibri" panose="020F0502020204030204"/>
              </a:rPr>
              <a:t>Le parcours de la formation débute en deuxième année de licence (L2) et s'étend sur quatre ans : L2, L3, M1, M2.</a:t>
            </a:r>
          </a:p>
          <a:p>
            <a:pPr lvl="0" algn="just" defTabSz="457200">
              <a:lnSpc>
                <a:spcPct val="100000"/>
              </a:lnSpc>
              <a:spcBef>
                <a:spcPts val="0"/>
              </a:spcBef>
              <a:buFont typeface="Wingdings" panose="05000000000000000000" pitchFamily="2" charset="2"/>
              <a:buChar char="§"/>
            </a:pPr>
            <a:endParaRPr lang="fr-FR" sz="1600" b="1" dirty="0">
              <a:solidFill>
                <a:srgbClr val="000000"/>
              </a:solidFill>
              <a:latin typeface="Calibri" panose="020F0502020204030204"/>
            </a:endParaRPr>
          </a:p>
          <a:p>
            <a:pPr lvl="0" algn="just" defTabSz="457200">
              <a:lnSpc>
                <a:spcPct val="100000"/>
              </a:lnSpc>
              <a:spcBef>
                <a:spcPts val="0"/>
              </a:spcBef>
              <a:buFont typeface="Wingdings" panose="05000000000000000000" pitchFamily="2" charset="2"/>
              <a:buChar char="§"/>
            </a:pPr>
            <a:r>
              <a:rPr lang="fr-FR" sz="1600" b="1" dirty="0">
                <a:solidFill>
                  <a:srgbClr val="000000"/>
                </a:solidFill>
                <a:latin typeface="Calibri" panose="020F0502020204030204"/>
              </a:rPr>
              <a:t>Il est obligatoire de conserver une activité professionnelle en lien avec l’architecture, de la construction, ou de l’aménagement de l’espace pendant la formation. </a:t>
            </a:r>
          </a:p>
          <a:p>
            <a:pPr lvl="0" algn="just" defTabSz="457200">
              <a:lnSpc>
                <a:spcPct val="100000"/>
              </a:lnSpc>
              <a:spcBef>
                <a:spcPts val="0"/>
              </a:spcBef>
              <a:buFont typeface="Wingdings" panose="05000000000000000000" pitchFamily="2" charset="2"/>
              <a:buChar char="§"/>
            </a:pPr>
            <a:endParaRPr lang="fr-FR" sz="1600" b="1" dirty="0">
              <a:solidFill>
                <a:srgbClr val="000000"/>
              </a:solidFill>
              <a:latin typeface="Calibri" panose="020F0502020204030204"/>
            </a:endParaRPr>
          </a:p>
          <a:p>
            <a:pPr lvl="0" algn="just" defTabSz="457200">
              <a:lnSpc>
                <a:spcPct val="100000"/>
              </a:lnSpc>
              <a:spcBef>
                <a:spcPts val="0"/>
              </a:spcBef>
              <a:buFont typeface="Wingdings" panose="05000000000000000000" pitchFamily="2" charset="2"/>
              <a:buChar char="§"/>
            </a:pPr>
            <a:r>
              <a:rPr lang="fr-FR" sz="1600" b="1" dirty="0">
                <a:solidFill>
                  <a:srgbClr val="000000"/>
                </a:solidFill>
                <a:latin typeface="Calibri" panose="020F0502020204030204"/>
              </a:rPr>
              <a:t>A l'obtention de la licence vous devrez justifier 5 ans d'expérience professionnelle à temps plein avec un architecte. </a:t>
            </a:r>
          </a:p>
          <a:p>
            <a:pPr lvl="0" algn="just" defTabSz="457200">
              <a:lnSpc>
                <a:spcPct val="100000"/>
              </a:lnSpc>
              <a:spcBef>
                <a:spcPts val="0"/>
              </a:spcBef>
              <a:buFont typeface="Wingdings" panose="05000000000000000000" pitchFamily="2" charset="2"/>
              <a:buChar char="§"/>
            </a:pPr>
            <a:endParaRPr lang="fr-FR" sz="1600" b="1" dirty="0">
              <a:solidFill>
                <a:srgbClr val="000000"/>
              </a:solidFill>
              <a:latin typeface="Calibri" panose="020F0502020204030204"/>
            </a:endParaRPr>
          </a:p>
          <a:p>
            <a:pPr lvl="0" defTabSz="457200">
              <a:lnSpc>
                <a:spcPct val="100000"/>
              </a:lnSpc>
              <a:spcBef>
                <a:spcPts val="0"/>
              </a:spcBef>
              <a:buFont typeface="Wingdings" panose="05000000000000000000" pitchFamily="2" charset="2"/>
              <a:buChar char="§"/>
            </a:pPr>
            <a:r>
              <a:rPr lang="fr-FR" sz="1600" b="1" dirty="0">
                <a:solidFill>
                  <a:srgbClr val="000000"/>
                </a:solidFill>
                <a:latin typeface="Calibri" panose="020F0502020204030204"/>
              </a:rPr>
              <a:t>Pour l'obtention du master 7 années d'expérience professionnelle à temps plein avec un architecte. </a:t>
            </a:r>
          </a:p>
          <a:p>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Tree>
    <p:extLst>
      <p:ext uri="{BB962C8B-B14F-4D97-AF65-F5344CB8AC3E}">
        <p14:creationId xmlns:p14="http://schemas.microsoft.com/office/powerpoint/2010/main" val="420049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lstStyle/>
          <a:p>
            <a:r>
              <a:rPr lang="fr-FR" dirty="0"/>
              <a:t>Présentation du cursus</a:t>
            </a:r>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graphicFrame>
        <p:nvGraphicFramePr>
          <p:cNvPr id="5" name="Espace réservé du contenu 3">
            <a:extLst>
              <a:ext uri="{FF2B5EF4-FFF2-40B4-BE49-F238E27FC236}">
                <a16:creationId xmlns:a16="http://schemas.microsoft.com/office/drawing/2014/main" id="{4E94DDDC-100E-4AB5-8147-BA19E082E571}"/>
              </a:ext>
            </a:extLst>
          </p:cNvPr>
          <p:cNvGraphicFramePr>
            <a:graphicFrameLocks noGrp="1"/>
          </p:cNvGraphicFramePr>
          <p:nvPr>
            <p:ph idx="1"/>
            <p:extLst>
              <p:ext uri="{D42A27DB-BD31-4B8C-83A1-F6EECF244321}">
                <p14:modId xmlns:p14="http://schemas.microsoft.com/office/powerpoint/2010/main" val="2575971013"/>
              </p:ext>
            </p:extLst>
          </p:nvPr>
        </p:nvGraphicFramePr>
        <p:xfrm>
          <a:off x="1126067" y="1961622"/>
          <a:ext cx="9779000" cy="3770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0542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654205" y="2766218"/>
            <a:ext cx="10515600" cy="1325563"/>
          </a:xfrm>
        </p:spPr>
        <p:txBody>
          <a:bodyPr/>
          <a:lstStyle/>
          <a:p>
            <a:r>
              <a:rPr lang="fr-FR" dirty="0"/>
              <a:t>Cursus FPC</a:t>
            </a:r>
            <a:br>
              <a:rPr lang="fr-FR" dirty="0"/>
            </a:br>
            <a:endParaRPr lang="fr-FR" dirty="0"/>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pic>
        <p:nvPicPr>
          <p:cNvPr id="6" name="Espace réservé du contenu 5">
            <a:extLst>
              <a:ext uri="{FF2B5EF4-FFF2-40B4-BE49-F238E27FC236}">
                <a16:creationId xmlns:a16="http://schemas.microsoft.com/office/drawing/2014/main" id="{D4635631-B797-407D-A01D-3F6F0F1BFB3B}"/>
              </a:ext>
            </a:extLst>
          </p:cNvPr>
          <p:cNvPicPr>
            <a:picLocks noGrp="1" noChangeAspect="1"/>
          </p:cNvPicPr>
          <p:nvPr>
            <p:ph idx="1"/>
          </p:nvPr>
        </p:nvPicPr>
        <p:blipFill>
          <a:blip r:embed="rId3"/>
          <a:stretch>
            <a:fillRect/>
          </a:stretch>
        </p:blipFill>
        <p:spPr>
          <a:xfrm>
            <a:off x="4580467" y="532252"/>
            <a:ext cx="6589338" cy="5793493"/>
          </a:xfrm>
          <a:prstGeom prst="rect">
            <a:avLst/>
          </a:prstGeom>
        </p:spPr>
      </p:pic>
    </p:spTree>
    <p:extLst>
      <p:ext uri="{BB962C8B-B14F-4D97-AF65-F5344CB8AC3E}">
        <p14:creationId xmlns:p14="http://schemas.microsoft.com/office/powerpoint/2010/main" val="2299867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49280-4EA6-4991-8DBC-6C9350C07443}"/>
              </a:ext>
            </a:extLst>
          </p:cNvPr>
          <p:cNvSpPr>
            <a:spLocks noGrp="1"/>
          </p:cNvSpPr>
          <p:nvPr>
            <p:ph type="title"/>
          </p:nvPr>
        </p:nvSpPr>
        <p:spPr>
          <a:xfrm>
            <a:off x="838200" y="797927"/>
            <a:ext cx="10515600" cy="1325563"/>
          </a:xfrm>
        </p:spPr>
        <p:txBody>
          <a:bodyPr>
            <a:normAutofit/>
          </a:bodyPr>
          <a:lstStyle/>
          <a:p>
            <a:r>
              <a:rPr lang="fr-FR" sz="3600" dirty="0"/>
              <a:t>Conditions requises pour l’obtention du DEEA et DEA</a:t>
            </a:r>
          </a:p>
        </p:txBody>
      </p:sp>
      <p:pic>
        <p:nvPicPr>
          <p:cNvPr id="4" name="Image 3">
            <a:extLst>
              <a:ext uri="{FF2B5EF4-FFF2-40B4-BE49-F238E27FC236}">
                <a16:creationId xmlns:a16="http://schemas.microsoft.com/office/drawing/2014/main" id="{3F083154-375B-42CC-A05E-C43CA46F3D89}"/>
              </a:ext>
            </a:extLst>
          </p:cNvPr>
          <p:cNvPicPr>
            <a:picLocks noChangeAspect="1"/>
          </p:cNvPicPr>
          <p:nvPr/>
        </p:nvPicPr>
        <p:blipFill>
          <a:blip r:embed="rId2"/>
          <a:stretch>
            <a:fillRect/>
          </a:stretch>
        </p:blipFill>
        <p:spPr>
          <a:xfrm>
            <a:off x="200079" y="133405"/>
            <a:ext cx="1682642" cy="664522"/>
          </a:xfrm>
          <a:prstGeom prst="rect">
            <a:avLst/>
          </a:prstGeom>
        </p:spPr>
      </p:pic>
      <p:sp>
        <p:nvSpPr>
          <p:cNvPr id="3" name="Espace réservé du contenu 2">
            <a:extLst>
              <a:ext uri="{FF2B5EF4-FFF2-40B4-BE49-F238E27FC236}">
                <a16:creationId xmlns:a16="http://schemas.microsoft.com/office/drawing/2014/main" id="{DB554508-59BF-4E1C-866C-98FFC313BE52}"/>
              </a:ext>
            </a:extLst>
          </p:cNvPr>
          <p:cNvSpPr>
            <a:spLocks noGrp="1"/>
          </p:cNvSpPr>
          <p:nvPr>
            <p:ph idx="1"/>
          </p:nvPr>
        </p:nvSpPr>
        <p:spPr/>
        <p:txBody>
          <a:bodyPr/>
          <a:lstStyle/>
          <a:p>
            <a:pPr marL="0" indent="0" algn="just">
              <a:buNone/>
            </a:pPr>
            <a:r>
              <a:rPr lang="fr-FR" sz="1800" dirty="0"/>
              <a:t>En plus de valider les enseignements, les stagiaires de la FC doivent remplir les conditions suivantes pour l’obtention du diplôme. Par conséquent, les stagiaires doivent conserver une activité professionnelle pendant leurs études dans les domaines de l’architecture. </a:t>
            </a:r>
          </a:p>
          <a:p>
            <a:endParaRPr lang="fr-FR" dirty="0"/>
          </a:p>
        </p:txBody>
      </p:sp>
      <p:pic>
        <p:nvPicPr>
          <p:cNvPr id="9" name="Image 8">
            <a:extLst>
              <a:ext uri="{FF2B5EF4-FFF2-40B4-BE49-F238E27FC236}">
                <a16:creationId xmlns:a16="http://schemas.microsoft.com/office/drawing/2014/main" id="{C69A6B97-1C33-4789-AA4F-1A3365DE1767}"/>
              </a:ext>
            </a:extLst>
          </p:cNvPr>
          <p:cNvPicPr>
            <a:picLocks noChangeAspect="1"/>
          </p:cNvPicPr>
          <p:nvPr/>
        </p:nvPicPr>
        <p:blipFill>
          <a:blip r:embed="rId3"/>
          <a:stretch>
            <a:fillRect/>
          </a:stretch>
        </p:blipFill>
        <p:spPr>
          <a:xfrm>
            <a:off x="2330413" y="2909695"/>
            <a:ext cx="6718374" cy="2969009"/>
          </a:xfrm>
          <a:prstGeom prst="rect">
            <a:avLst/>
          </a:prstGeom>
        </p:spPr>
      </p:pic>
    </p:spTree>
    <p:extLst>
      <p:ext uri="{BB962C8B-B14F-4D97-AF65-F5344CB8AC3E}">
        <p14:creationId xmlns:p14="http://schemas.microsoft.com/office/powerpoint/2010/main" val="1867459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36883" y="793230"/>
            <a:ext cx="7269480" cy="1325562"/>
          </a:xfrm>
        </p:spPr>
        <p:txBody>
          <a:bodyPr>
            <a:normAutofit/>
          </a:bodyPr>
          <a:lstStyle/>
          <a:p>
            <a:r>
              <a:rPr lang="fr-FR" dirty="0">
                <a:latin typeface="Franklin Gothic Medium (En-têtes)"/>
              </a:rPr>
              <a:t>Statistiques</a:t>
            </a:r>
            <a:br>
              <a:rPr lang="fr-FR" dirty="0"/>
            </a:br>
            <a:endParaRPr lang="fr-FR" sz="2400" dirty="0"/>
          </a:p>
        </p:txBody>
      </p:sp>
      <p:graphicFrame>
        <p:nvGraphicFramePr>
          <p:cNvPr id="5" name="Graphique 4"/>
          <p:cNvGraphicFramePr/>
          <p:nvPr>
            <p:extLst>
              <p:ext uri="{D42A27DB-BD31-4B8C-83A1-F6EECF244321}">
                <p14:modId xmlns:p14="http://schemas.microsoft.com/office/powerpoint/2010/main" val="4115016718"/>
              </p:ext>
            </p:extLst>
          </p:nvPr>
        </p:nvGraphicFramePr>
        <p:xfrm>
          <a:off x="2711624" y="2132856"/>
          <a:ext cx="6096000" cy="40640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Image 2">
            <a:extLst>
              <a:ext uri="{FF2B5EF4-FFF2-40B4-BE49-F238E27FC236}">
                <a16:creationId xmlns:a16="http://schemas.microsoft.com/office/drawing/2014/main" id="{B9CF4F12-564E-476F-AB9D-D58B11EFF22A}"/>
              </a:ext>
            </a:extLst>
          </p:cNvPr>
          <p:cNvPicPr>
            <a:picLocks noChangeAspect="1"/>
          </p:cNvPicPr>
          <p:nvPr/>
        </p:nvPicPr>
        <p:blipFill>
          <a:blip r:embed="rId3"/>
          <a:stretch>
            <a:fillRect/>
          </a:stretch>
        </p:blipFill>
        <p:spPr>
          <a:xfrm>
            <a:off x="1631505" y="188640"/>
            <a:ext cx="1651537" cy="648072"/>
          </a:xfrm>
          <a:prstGeom prst="rect">
            <a:avLst/>
          </a:prstGeom>
        </p:spPr>
      </p:pic>
    </p:spTree>
    <p:extLst>
      <p:ext uri="{BB962C8B-B14F-4D97-AF65-F5344CB8AC3E}">
        <p14:creationId xmlns:p14="http://schemas.microsoft.com/office/powerpoint/2010/main" val="1504163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24EEB4-9881-49FF-AF2A-FC04DFC3F2C6}"/>
              </a:ext>
            </a:extLst>
          </p:cNvPr>
          <p:cNvSpPr>
            <a:spLocks noGrp="1"/>
          </p:cNvSpPr>
          <p:nvPr>
            <p:ph type="title"/>
          </p:nvPr>
        </p:nvSpPr>
        <p:spPr>
          <a:xfrm>
            <a:off x="2364243" y="620688"/>
            <a:ext cx="6989577" cy="1296144"/>
          </a:xfrm>
        </p:spPr>
        <p:txBody>
          <a:bodyPr>
            <a:noAutofit/>
          </a:bodyPr>
          <a:lstStyle/>
          <a:p>
            <a:pPr algn="ctr"/>
            <a:r>
              <a:rPr lang="fr-FR" sz="2800" b="1" dirty="0"/>
              <a:t>Possibilités de poursuite d’études</a:t>
            </a:r>
            <a:endParaRPr lang="fr-FR" sz="3200" dirty="0"/>
          </a:p>
        </p:txBody>
      </p:sp>
      <p:graphicFrame>
        <p:nvGraphicFramePr>
          <p:cNvPr id="7" name="Espace réservé du contenu 6">
            <a:extLst>
              <a:ext uri="{FF2B5EF4-FFF2-40B4-BE49-F238E27FC236}">
                <a16:creationId xmlns:a16="http://schemas.microsoft.com/office/drawing/2014/main" id="{359DA01E-2ED9-4B2E-B122-F4CC81F3EEC5}"/>
              </a:ext>
            </a:extLst>
          </p:cNvPr>
          <p:cNvGraphicFramePr>
            <a:graphicFrameLocks noGrp="1"/>
          </p:cNvGraphicFramePr>
          <p:nvPr>
            <p:ph idx="1"/>
            <p:extLst>
              <p:ext uri="{D42A27DB-BD31-4B8C-83A1-F6EECF244321}">
                <p14:modId xmlns:p14="http://schemas.microsoft.com/office/powerpoint/2010/main" val="1984362825"/>
              </p:ext>
            </p:extLst>
          </p:nvPr>
        </p:nvGraphicFramePr>
        <p:xfrm>
          <a:off x="1595694" y="1960672"/>
          <a:ext cx="8526673" cy="4276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 8">
            <a:extLst>
              <a:ext uri="{FF2B5EF4-FFF2-40B4-BE49-F238E27FC236}">
                <a16:creationId xmlns:a16="http://schemas.microsoft.com/office/drawing/2014/main" id="{ECCCEF7A-E7AD-476B-9ABD-FB14BF919C4E}"/>
              </a:ext>
            </a:extLst>
          </p:cNvPr>
          <p:cNvPicPr>
            <a:picLocks noChangeAspect="1"/>
          </p:cNvPicPr>
          <p:nvPr/>
        </p:nvPicPr>
        <p:blipFill>
          <a:blip r:embed="rId7"/>
          <a:stretch>
            <a:fillRect/>
          </a:stretch>
        </p:blipFill>
        <p:spPr>
          <a:xfrm>
            <a:off x="1703513" y="137580"/>
            <a:ext cx="1490232" cy="584775"/>
          </a:xfrm>
          <a:prstGeom prst="rect">
            <a:avLst/>
          </a:prstGeom>
        </p:spPr>
      </p:pic>
    </p:spTree>
    <p:extLst>
      <p:ext uri="{BB962C8B-B14F-4D97-AF65-F5344CB8AC3E}">
        <p14:creationId xmlns:p14="http://schemas.microsoft.com/office/powerpoint/2010/main" val="1719539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91544" y="260648"/>
            <a:ext cx="7704856" cy="1325562"/>
          </a:xfrm>
        </p:spPr>
        <p:txBody>
          <a:bodyPr>
            <a:normAutofit/>
          </a:bodyPr>
          <a:lstStyle/>
          <a:p>
            <a:pPr algn="ctr"/>
            <a:r>
              <a:rPr lang="fr-FR" sz="2800" b="1" dirty="0">
                <a:latin typeface="Franklin Gothic Medium (En-têtes)"/>
                <a:ea typeface="Calibri" panose="020F0502020204030204" pitchFamily="34" charset="0"/>
                <a:cs typeface="Calibri" panose="020F0502020204030204" pitchFamily="34" charset="0"/>
              </a:rPr>
              <a:t>SERVICES POUR LES STAGIAIRES</a:t>
            </a:r>
            <a:endParaRPr lang="fr-FR" sz="1600" b="1" dirty="0">
              <a:latin typeface="Franklin Gothic Medium (En-têtes)"/>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F2C73E3-C9E6-4DD4-B716-109FC1EFD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905" y="263666"/>
            <a:ext cx="1684639" cy="659763"/>
          </a:xfrm>
          <a:prstGeom prst="rect">
            <a:avLst/>
          </a:prstGeom>
        </p:spPr>
      </p:pic>
      <p:graphicFrame>
        <p:nvGraphicFramePr>
          <p:cNvPr id="3" name="Diagramme 2">
            <a:extLst>
              <a:ext uri="{FF2B5EF4-FFF2-40B4-BE49-F238E27FC236}">
                <a16:creationId xmlns:a16="http://schemas.microsoft.com/office/drawing/2014/main" id="{9C77BD28-EE0E-428E-ACEB-8A79E8BC6878}"/>
              </a:ext>
            </a:extLst>
          </p:cNvPr>
          <p:cNvGraphicFramePr/>
          <p:nvPr>
            <p:extLst>
              <p:ext uri="{D42A27DB-BD31-4B8C-83A1-F6EECF244321}">
                <p14:modId xmlns:p14="http://schemas.microsoft.com/office/powerpoint/2010/main" val="1156760678"/>
              </p:ext>
            </p:extLst>
          </p:nvPr>
        </p:nvGraphicFramePr>
        <p:xfrm>
          <a:off x="2495600" y="1349999"/>
          <a:ext cx="6480696" cy="34216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ZoneTexte 3">
            <a:extLst>
              <a:ext uri="{FF2B5EF4-FFF2-40B4-BE49-F238E27FC236}">
                <a16:creationId xmlns:a16="http://schemas.microsoft.com/office/drawing/2014/main" id="{F5ED9D94-8CE3-431D-8002-1206299745A1}"/>
              </a:ext>
            </a:extLst>
          </p:cNvPr>
          <p:cNvSpPr txBox="1"/>
          <p:nvPr/>
        </p:nvSpPr>
        <p:spPr>
          <a:xfrm>
            <a:off x="2345267" y="4614516"/>
            <a:ext cx="10524067" cy="1107996"/>
          </a:xfrm>
          <a:prstGeom prst="rect">
            <a:avLst/>
          </a:prstGeom>
          <a:noFill/>
        </p:spPr>
        <p:txBody>
          <a:bodyPr wrap="square" rtlCol="0">
            <a:spAutoFit/>
          </a:bodyPr>
          <a:lstStyle/>
          <a:p>
            <a:pPr algn="just"/>
            <a:r>
              <a:rPr lang="fr-FR" sz="1200" dirty="0">
                <a:latin typeface="Franklin Gothic Medium (En-têtes)"/>
                <a:ea typeface="Calibri" panose="020F0502020204030204" pitchFamily="34" charset="0"/>
                <a:cs typeface="Calibri" panose="020F0502020204030204" pitchFamily="34" charset="0"/>
              </a:rPr>
              <a:t>L’accueil du lundi au vendredi de 9h00 à 17h : 04 78 79 50 50 - situé dans l’atrium au rez-de-chaussée</a:t>
            </a:r>
          </a:p>
          <a:p>
            <a:pPr algn="just"/>
            <a:endParaRPr lang="fr-FR" sz="1200" dirty="0">
              <a:latin typeface="Franklin Gothic Medium (En-têtes)"/>
              <a:ea typeface="Calibri" panose="020F0502020204030204" pitchFamily="34" charset="0"/>
              <a:cs typeface="Calibri" panose="020F0502020204030204" pitchFamily="34" charset="0"/>
            </a:endParaRPr>
          </a:p>
          <a:p>
            <a:pPr algn="just"/>
            <a:r>
              <a:rPr lang="fr-FR" sz="1200" dirty="0">
                <a:latin typeface="Franklin Gothic Medium (En-têtes)"/>
                <a:ea typeface="Calibri" panose="020F0502020204030204" pitchFamily="34" charset="0"/>
                <a:cs typeface="Calibri" panose="020F0502020204030204" pitchFamily="34" charset="0"/>
              </a:rPr>
              <a:t>ENSAL - 3 rue Maurice </a:t>
            </a:r>
            <a:r>
              <a:rPr lang="fr-FR" sz="1200" dirty="0" err="1">
                <a:latin typeface="Franklin Gothic Medium (En-têtes)"/>
                <a:ea typeface="Calibri" panose="020F0502020204030204" pitchFamily="34" charset="0"/>
                <a:cs typeface="Calibri" panose="020F0502020204030204" pitchFamily="34" charset="0"/>
              </a:rPr>
              <a:t>Audin</a:t>
            </a:r>
            <a:r>
              <a:rPr lang="fr-FR" sz="1200" dirty="0">
                <a:latin typeface="Franklin Gothic Medium (En-têtes)"/>
                <a:ea typeface="Calibri" panose="020F0502020204030204" pitchFamily="34" charset="0"/>
                <a:cs typeface="Calibri" panose="020F0502020204030204" pitchFamily="34" charset="0"/>
              </a:rPr>
              <a:t> BP 170 - 69512 Vaulx-en-Velin Cedex</a:t>
            </a:r>
          </a:p>
          <a:p>
            <a:pPr algn="just"/>
            <a:endParaRPr lang="fr-FR" dirty="0">
              <a:latin typeface="Franklin Gothic Medium (En-têtes)"/>
            </a:endParaRPr>
          </a:p>
          <a:p>
            <a:pPr algn="just"/>
            <a:r>
              <a:rPr lang="fr-FR" sz="1200" dirty="0">
                <a:latin typeface="Franklin Gothic Medium (En-têtes)"/>
                <a:ea typeface="Calibri Light" panose="020F0302020204030204" pitchFamily="34" charset="0"/>
                <a:cs typeface="Calibri Light" panose="020F0302020204030204" pitchFamily="34" charset="0"/>
              </a:rPr>
              <a:t>Plan d’accès : https://www.lyon.archi.fr/plan-acces</a:t>
            </a:r>
          </a:p>
        </p:txBody>
      </p:sp>
    </p:spTree>
    <p:extLst>
      <p:ext uri="{BB962C8B-B14F-4D97-AF65-F5344CB8AC3E}">
        <p14:creationId xmlns:p14="http://schemas.microsoft.com/office/powerpoint/2010/main" val="3169630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4110" y="114611"/>
            <a:ext cx="7704856" cy="1325562"/>
          </a:xfrm>
        </p:spPr>
        <p:txBody>
          <a:bodyPr>
            <a:normAutofit/>
          </a:bodyPr>
          <a:lstStyle/>
          <a:p>
            <a:pPr algn="ctr"/>
            <a:r>
              <a:rPr lang="fr-FR" sz="2800" b="1" dirty="0">
                <a:latin typeface="Calibri" panose="020F0502020204030204" pitchFamily="34" charset="0"/>
                <a:ea typeface="Calibri" panose="020F0502020204030204" pitchFamily="34" charset="0"/>
                <a:cs typeface="Calibri" panose="020F0502020204030204" pitchFamily="34" charset="0"/>
              </a:rPr>
              <a:t>PLAN DE L’ENSAL</a:t>
            </a:r>
            <a:br>
              <a:rPr lang="fr-FR" sz="2800" b="1" dirty="0">
                <a:latin typeface="Calibri" panose="020F0502020204030204" pitchFamily="34" charset="0"/>
                <a:ea typeface="Calibri" panose="020F0502020204030204" pitchFamily="34" charset="0"/>
                <a:cs typeface="Calibri" panose="020F0502020204030204" pitchFamily="34" charset="0"/>
              </a:rPr>
            </a:br>
            <a:r>
              <a:rPr lang="fr-FR" sz="2800" b="1" dirty="0">
                <a:latin typeface="Calibri" panose="020F0502020204030204" pitchFamily="34" charset="0"/>
                <a:ea typeface="Calibri" panose="020F0502020204030204" pitchFamily="34" charset="0"/>
                <a:cs typeface="Calibri" panose="020F0502020204030204" pitchFamily="34" charset="0"/>
              </a:rPr>
              <a:t>Bâtiment Jourda-Perraudin </a:t>
            </a:r>
            <a:endParaRPr lang="fr-FR" sz="1600"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F2C73E3-C9E6-4DD4-B716-109FC1EFD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17" y="251389"/>
            <a:ext cx="1684639" cy="659763"/>
          </a:xfrm>
          <a:prstGeom prst="rect">
            <a:avLst/>
          </a:prstGeom>
        </p:spPr>
      </p:pic>
      <p:pic>
        <p:nvPicPr>
          <p:cNvPr id="7" name="Image 6">
            <a:extLst>
              <a:ext uri="{FF2B5EF4-FFF2-40B4-BE49-F238E27FC236}">
                <a16:creationId xmlns:a16="http://schemas.microsoft.com/office/drawing/2014/main" id="{BDC435C3-E234-49B3-89BC-C4ADD35B4FD6}"/>
              </a:ext>
            </a:extLst>
          </p:cNvPr>
          <p:cNvPicPr>
            <a:picLocks noChangeAspect="1"/>
          </p:cNvPicPr>
          <p:nvPr/>
        </p:nvPicPr>
        <p:blipFill rotWithShape="1">
          <a:blip r:embed="rId4"/>
          <a:srcRect l="4596" t="71230" r="-4596" b="-2"/>
          <a:stretch/>
        </p:blipFill>
        <p:spPr>
          <a:xfrm>
            <a:off x="1924110" y="4303582"/>
            <a:ext cx="7435121" cy="1973147"/>
          </a:xfrm>
          <a:prstGeom prst="rect">
            <a:avLst/>
          </a:prstGeom>
        </p:spPr>
      </p:pic>
      <p:pic>
        <p:nvPicPr>
          <p:cNvPr id="8" name="Image 7">
            <a:extLst>
              <a:ext uri="{FF2B5EF4-FFF2-40B4-BE49-F238E27FC236}">
                <a16:creationId xmlns:a16="http://schemas.microsoft.com/office/drawing/2014/main" id="{A8BFD9D1-8FCA-4B40-ACD7-A817CBFCACF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4851"/>
          <a:stretch/>
        </p:blipFill>
        <p:spPr>
          <a:xfrm>
            <a:off x="2576757" y="1567845"/>
            <a:ext cx="6705892" cy="2792658"/>
          </a:xfrm>
          <a:prstGeom prst="rect">
            <a:avLst/>
          </a:prstGeom>
        </p:spPr>
      </p:pic>
    </p:spTree>
    <p:extLst>
      <p:ext uri="{BB962C8B-B14F-4D97-AF65-F5344CB8AC3E}">
        <p14:creationId xmlns:p14="http://schemas.microsoft.com/office/powerpoint/2010/main" val="1854958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0213" y="168190"/>
            <a:ext cx="7704856" cy="1325562"/>
          </a:xfrm>
        </p:spPr>
        <p:txBody>
          <a:bodyPr>
            <a:normAutofit/>
          </a:bodyPr>
          <a:lstStyle/>
          <a:p>
            <a:pPr algn="ctr"/>
            <a:r>
              <a:rPr lang="fr-FR" sz="3600" b="1" dirty="0">
                <a:latin typeface="Franklin Gothic Medium (En-têtes)"/>
                <a:ea typeface="Calibri" panose="020F0502020204030204" pitchFamily="34" charset="0"/>
                <a:cs typeface="Calibri" panose="020F0502020204030204" pitchFamily="34" charset="0"/>
              </a:rPr>
              <a:t>Administration</a:t>
            </a:r>
            <a:r>
              <a:rPr lang="fr-FR" sz="3600" b="1" dirty="0">
                <a:latin typeface="Calibri" panose="020F0502020204030204" pitchFamily="34" charset="0"/>
                <a:ea typeface="Calibri" panose="020F0502020204030204" pitchFamily="34" charset="0"/>
                <a:cs typeface="Calibri" panose="020F0502020204030204" pitchFamily="34" charset="0"/>
              </a:rPr>
              <a:t> </a:t>
            </a:r>
            <a:endParaRPr lang="fr-FR" sz="2000"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BF2C73E3-C9E6-4DD4-B716-109FC1EFD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80" y="314480"/>
            <a:ext cx="1684639" cy="659763"/>
          </a:xfrm>
          <a:prstGeom prst="rect">
            <a:avLst/>
          </a:prstGeom>
        </p:spPr>
      </p:pic>
      <p:graphicFrame>
        <p:nvGraphicFramePr>
          <p:cNvPr id="7" name="Diagramme 6">
            <a:extLst>
              <a:ext uri="{FF2B5EF4-FFF2-40B4-BE49-F238E27FC236}">
                <a16:creationId xmlns:a16="http://schemas.microsoft.com/office/drawing/2014/main" id="{A68D2EE6-9C35-4266-A2B6-2604B51CF96F}"/>
              </a:ext>
            </a:extLst>
          </p:cNvPr>
          <p:cNvGraphicFramePr/>
          <p:nvPr>
            <p:extLst>
              <p:ext uri="{D42A27DB-BD31-4B8C-83A1-F6EECF244321}">
                <p14:modId xmlns:p14="http://schemas.microsoft.com/office/powerpoint/2010/main" val="3603014844"/>
              </p:ext>
            </p:extLst>
          </p:nvPr>
        </p:nvGraphicFramePr>
        <p:xfrm>
          <a:off x="2207568" y="1493752"/>
          <a:ext cx="7884699" cy="25429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ZoneTexte 2">
            <a:extLst>
              <a:ext uri="{FF2B5EF4-FFF2-40B4-BE49-F238E27FC236}">
                <a16:creationId xmlns:a16="http://schemas.microsoft.com/office/drawing/2014/main" id="{67D45811-5C31-4D6F-9569-A52DE2AE69A2}"/>
              </a:ext>
            </a:extLst>
          </p:cNvPr>
          <p:cNvSpPr txBox="1"/>
          <p:nvPr/>
        </p:nvSpPr>
        <p:spPr>
          <a:xfrm>
            <a:off x="2207568" y="4310952"/>
            <a:ext cx="6696744" cy="1938992"/>
          </a:xfrm>
          <a:prstGeom prst="rect">
            <a:avLst/>
          </a:prstGeom>
          <a:noFill/>
        </p:spPr>
        <p:txBody>
          <a:bodyPr wrap="square" rtlCol="0">
            <a:spAutoFit/>
          </a:bodyPr>
          <a:lstStyle/>
          <a:p>
            <a:r>
              <a:rPr lang="fr-FR" sz="1200" b="1" cap="all" dirty="0">
                <a:latin typeface="Franklin Gothic Medium (En-têtes)"/>
                <a:ea typeface="Calibri" panose="020F0502020204030204" pitchFamily="34" charset="0"/>
                <a:cs typeface="Calibri" panose="020F0502020204030204" pitchFamily="34" charset="0"/>
              </a:rPr>
              <a:t>Référente administrative : </a:t>
            </a:r>
          </a:p>
          <a:p>
            <a:r>
              <a:rPr lang="fr-FR" sz="1200" dirty="0">
                <a:latin typeface="Franklin Gothic Medium (En-têtes)"/>
                <a:ea typeface="Calibri" panose="020F0502020204030204" pitchFamily="34" charset="0"/>
                <a:cs typeface="Calibri" panose="020F0502020204030204" pitchFamily="34" charset="0"/>
              </a:rPr>
              <a:t> </a:t>
            </a:r>
          </a:p>
          <a:p>
            <a:pPr lvl="0"/>
            <a:r>
              <a:rPr lang="fr-FR" sz="1200" dirty="0">
                <a:latin typeface="Franklin Gothic Medium (En-têtes)"/>
                <a:ea typeface="Calibri" panose="020F0502020204030204" pitchFamily="34" charset="0"/>
                <a:cs typeface="Calibri" panose="020F0502020204030204" pitchFamily="34" charset="0"/>
              </a:rPr>
              <a:t>Amel Essalam, </a:t>
            </a:r>
            <a:r>
              <a:rPr lang="fr-FR" sz="1200" u="sng" dirty="0">
                <a:latin typeface="Franklin Gothic Medium (En-têtes)"/>
                <a:ea typeface="Calibri" panose="020F0502020204030204" pitchFamily="34" charset="0"/>
                <a:cs typeface="Calibri" panose="020F0502020204030204" pitchFamily="34" charset="0"/>
                <a:hlinkClick r:id="rId9"/>
              </a:rPr>
              <a:t>amel.essalam@lyon.archi.fr</a:t>
            </a:r>
            <a:r>
              <a:rPr lang="fr-FR" sz="1200" dirty="0">
                <a:latin typeface="Franklin Gothic Medium (En-têtes)"/>
                <a:ea typeface="Calibri" panose="020F0502020204030204" pitchFamily="34" charset="0"/>
                <a:cs typeface="Calibri" panose="020F0502020204030204" pitchFamily="34" charset="0"/>
              </a:rPr>
              <a:t>, 04 78 79 57 27, bureau situé au 2</a:t>
            </a:r>
            <a:r>
              <a:rPr lang="fr-FR" sz="1200" baseline="30000" dirty="0">
                <a:latin typeface="Franklin Gothic Medium (En-têtes)"/>
                <a:ea typeface="Calibri" panose="020F0502020204030204" pitchFamily="34" charset="0"/>
                <a:cs typeface="Calibri" panose="020F0502020204030204" pitchFamily="34" charset="0"/>
              </a:rPr>
              <a:t>e</a:t>
            </a:r>
            <a:r>
              <a:rPr lang="fr-FR" sz="1200" dirty="0">
                <a:latin typeface="Franklin Gothic Medium (En-têtes)"/>
                <a:ea typeface="Calibri" panose="020F0502020204030204" pitchFamily="34" charset="0"/>
                <a:cs typeface="Calibri" panose="020F0502020204030204" pitchFamily="34" charset="0"/>
              </a:rPr>
              <a:t> étage n°A205</a:t>
            </a:r>
          </a:p>
          <a:p>
            <a:r>
              <a:rPr lang="fr-FR" sz="1200" dirty="0">
                <a:latin typeface="Franklin Gothic Medium (En-têtes)"/>
                <a:ea typeface="Calibri" panose="020F0502020204030204" pitchFamily="34" charset="0"/>
                <a:cs typeface="Calibri" panose="020F0502020204030204" pitchFamily="34" charset="0"/>
              </a:rPr>
              <a:t> </a:t>
            </a:r>
          </a:p>
          <a:p>
            <a:endParaRPr lang="fr-FR" sz="1200" dirty="0">
              <a:latin typeface="Franklin Gothic Medium (En-têtes)"/>
              <a:ea typeface="Calibri" panose="020F0502020204030204" pitchFamily="34" charset="0"/>
              <a:cs typeface="Calibri" panose="020F0502020204030204" pitchFamily="34" charset="0"/>
            </a:endParaRPr>
          </a:p>
          <a:p>
            <a:r>
              <a:rPr lang="fr-FR" sz="1200" dirty="0">
                <a:latin typeface="Franklin Gothic Medium (En-têtes)"/>
                <a:ea typeface="Calibri" panose="020F0502020204030204" pitchFamily="34" charset="0"/>
                <a:cs typeface="Calibri" panose="020F0502020204030204" pitchFamily="34" charset="0"/>
              </a:rPr>
              <a:t>Accueil de l’établissement : L'accueil est situé dans l’atrium au rez-de-chaussée. Ouvert du lundi au vendredi de 9h30 à 13h00 et de 13h30 à 17h30. </a:t>
            </a:r>
          </a:p>
          <a:p>
            <a:r>
              <a:rPr lang="fr-FR" sz="1200" dirty="0">
                <a:latin typeface="Franklin Gothic Medium (En-têtes)"/>
                <a:ea typeface="Calibri" panose="020F0502020204030204" pitchFamily="34" charset="0"/>
                <a:cs typeface="Calibri" panose="020F0502020204030204" pitchFamily="34" charset="0"/>
              </a:rPr>
              <a:t>Tél. : 04 78 79 50 50</a:t>
            </a:r>
          </a:p>
          <a:p>
            <a:r>
              <a:rPr lang="fr-FR" sz="1200" dirty="0">
                <a:latin typeface="Franklin Gothic Medium (En-têtes)"/>
                <a:ea typeface="Calibri" panose="020F0502020204030204" pitchFamily="34" charset="0"/>
                <a:cs typeface="Calibri" panose="020F0502020204030204" pitchFamily="34" charset="0"/>
              </a:rPr>
              <a:t>Mél. : ensal@lyon.archi.fr </a:t>
            </a:r>
          </a:p>
          <a:p>
            <a:endParaRPr lang="fr-FR" sz="1200" dirty="0">
              <a:latin typeface="Franklin Gothic Medium (En-têtes)"/>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534900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TotalTime>
  <Words>2661</Words>
  <Application>Microsoft Office PowerPoint</Application>
  <PresentationFormat>Grand écran</PresentationFormat>
  <Paragraphs>296</Paragraphs>
  <Slides>30</Slides>
  <Notes>5</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30</vt:i4>
      </vt:variant>
    </vt:vector>
  </HeadingPairs>
  <TitlesOfParts>
    <vt:vector size="41" baseType="lpstr">
      <vt:lpstr>Arial</vt:lpstr>
      <vt:lpstr>Calibri</vt:lpstr>
      <vt:lpstr>Calibri Light</vt:lpstr>
      <vt:lpstr>Courier New</vt:lpstr>
      <vt:lpstr>Franklin Gothic Book</vt:lpstr>
      <vt:lpstr>Franklin Gothic Medium</vt:lpstr>
      <vt:lpstr>Franklin Gothic Medium (En-têtes)</vt:lpstr>
      <vt:lpstr>Times New Roman</vt:lpstr>
      <vt:lpstr>Wingdings</vt:lpstr>
      <vt:lpstr>Thème Office</vt:lpstr>
      <vt:lpstr>1_Thème Office</vt:lpstr>
      <vt:lpstr> GUIDE ADMISSION FPC  2027- 2028 </vt:lpstr>
      <vt:lpstr>Sommaire</vt:lpstr>
      <vt:lpstr>L’ENSAL en quelques mots</vt:lpstr>
      <vt:lpstr>Les formations à l’ENSAL</vt:lpstr>
      <vt:lpstr>PARTIE 1  ADMISSION À LA FORMATION FPC </vt:lpstr>
      <vt:lpstr>Ce guide a pour objectif de vous accompagner pas à pas dans votre candidature pour la session 2027-2028, en vous fournissant :</vt:lpstr>
      <vt:lpstr>Calendrier admission</vt:lpstr>
      <vt:lpstr>Points importants</vt:lpstr>
      <vt:lpstr>Conditions d’éligibilité 1/2 </vt:lpstr>
      <vt:lpstr>Conditions d’éligibilité 2/2</vt:lpstr>
      <vt:lpstr>Pour conclure</vt:lpstr>
      <vt:lpstr>Pièces justificatives à fournir </vt:lpstr>
      <vt:lpstr>PARTIE 2 PROCÉDURE D’ADMISSION </vt:lpstr>
      <vt:lpstr>1/ Création du dossier candidat </vt:lpstr>
      <vt:lpstr>2/ Constitution du dossier de candidature </vt:lpstr>
      <vt:lpstr>3/ Transmission de la candidature </vt:lpstr>
      <vt:lpstr>Confirmation</vt:lpstr>
      <vt:lpstr>FAQ (Foire aux questions)</vt:lpstr>
      <vt:lpstr>COÛT DE LA FORMATION</vt:lpstr>
      <vt:lpstr>PARTIE 3  PRÉSENTATION DE LA FORMATION</vt:lpstr>
      <vt:lpstr>DATES CLÉS 2026/2027 </vt:lpstr>
      <vt:lpstr>Modalités de formation</vt:lpstr>
      <vt:lpstr>Présentation du cursus</vt:lpstr>
      <vt:lpstr>Cursus FPC </vt:lpstr>
      <vt:lpstr>Conditions requises pour l’obtention du DEEA et DEA</vt:lpstr>
      <vt:lpstr>Statistiques </vt:lpstr>
      <vt:lpstr>Possibilités de poursuite d’études</vt:lpstr>
      <vt:lpstr>SERVICES POUR LES STAGIAIRES</vt:lpstr>
      <vt:lpstr>PLAN DE L’ENSAL Bâtiment Jourda-Perraudin </vt:lpstr>
      <vt:lpstr>Administration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PRATIQUE DE CANDIDATURE A L’HMONP</dc:title>
  <dc:creator>Amel Essalam</dc:creator>
  <cp:lastModifiedBy>Amel Essalam</cp:lastModifiedBy>
  <cp:revision>35</cp:revision>
  <dcterms:created xsi:type="dcterms:W3CDTF">2026-08-26T11:26:31Z</dcterms:created>
  <dcterms:modified xsi:type="dcterms:W3CDTF">2026-10-20T12:06:03Z</dcterms:modified>
</cp:coreProperties>
</file>